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281" r:id="rId4"/>
    <p:sldId id="257" r:id="rId5"/>
    <p:sldId id="271" r:id="rId6"/>
    <p:sldId id="267" r:id="rId7"/>
    <p:sldId id="270" r:id="rId8"/>
    <p:sldId id="284" r:id="rId9"/>
    <p:sldId id="273" r:id="rId10"/>
    <p:sldId id="274" r:id="rId11"/>
    <p:sldId id="275" r:id="rId12"/>
    <p:sldId id="276" r:id="rId13"/>
    <p:sldId id="277" r:id="rId14"/>
    <p:sldId id="28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887C6E-D513-4F52-B3FD-FE5D40007D21}" v="48" dt="2025-09-10T19:36:41.673"/>
    <p1510:client id="{CBC68CD6-1BD7-4464-BBAF-6A5816F18D57}" v="604" dt="2025-09-10T17:38:2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2808" y="3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Ma" userId="90c0f38d21bb63c3" providerId="LiveId" clId="{7074DC0F-60F0-4385-B9F2-82722DA4B425}"/>
    <pc:docChg chg="undo custSel addSld delSld modSld sldOrd">
      <pc:chgData name="Mike Ma" userId="90c0f38d21bb63c3" providerId="LiveId" clId="{7074DC0F-60F0-4385-B9F2-82722DA4B425}" dt="2025-09-10T19:36:57.696" v="2220" actId="20577"/>
      <pc:docMkLst>
        <pc:docMk/>
      </pc:docMkLst>
      <pc:sldChg chg="modSp mod">
        <pc:chgData name="Mike Ma" userId="90c0f38d21bb63c3" providerId="LiveId" clId="{7074DC0F-60F0-4385-B9F2-82722DA4B425}" dt="2025-09-10T19:36:57.696" v="2220" actId="20577"/>
        <pc:sldMkLst>
          <pc:docMk/>
          <pc:sldMk cId="0" sldId="257"/>
        </pc:sldMkLst>
        <pc:graphicFrameChg chg="mod modGraphic">
          <ac:chgData name="Mike Ma" userId="90c0f38d21bb63c3" providerId="LiveId" clId="{7074DC0F-60F0-4385-B9F2-82722DA4B425}" dt="2025-09-10T19:36:57.696" v="2220" actId="20577"/>
          <ac:graphicFrameMkLst>
            <pc:docMk/>
            <pc:sldMk cId="0" sldId="257"/>
            <ac:graphicFrameMk id="27" creationId="{437F73F7-DE99-DD05-6AF1-2E01AC8D9FB5}"/>
          </ac:graphicFrameMkLst>
        </pc:graphicFrameChg>
      </pc:sldChg>
      <pc:sldChg chg="del">
        <pc:chgData name="Mike Ma" userId="90c0f38d21bb63c3" providerId="LiveId" clId="{7074DC0F-60F0-4385-B9F2-82722DA4B425}" dt="2025-09-10T17:55:43.444" v="114" actId="2696"/>
        <pc:sldMkLst>
          <pc:docMk/>
          <pc:sldMk cId="0" sldId="262"/>
        </pc:sldMkLst>
      </pc:sldChg>
      <pc:sldChg chg="modSp mod">
        <pc:chgData name="Mike Ma" userId="90c0f38d21bb63c3" providerId="LiveId" clId="{7074DC0F-60F0-4385-B9F2-82722DA4B425}" dt="2025-09-10T19:36:43.230" v="2219" actId="20577"/>
        <pc:sldMkLst>
          <pc:docMk/>
          <pc:sldMk cId="3776047526" sldId="267"/>
        </pc:sldMkLst>
        <pc:graphicFrameChg chg="mod modGraphic">
          <ac:chgData name="Mike Ma" userId="90c0f38d21bb63c3" providerId="LiveId" clId="{7074DC0F-60F0-4385-B9F2-82722DA4B425}" dt="2025-09-10T19:36:43.230" v="2219" actId="20577"/>
          <ac:graphicFrameMkLst>
            <pc:docMk/>
            <pc:sldMk cId="3776047526" sldId="267"/>
            <ac:graphicFrameMk id="27" creationId="{D43A4C4E-6784-E60A-C584-F4A19955F86A}"/>
          </ac:graphicFrameMkLst>
        </pc:graphicFrameChg>
      </pc:sldChg>
      <pc:sldChg chg="modSp">
        <pc:chgData name="Mike Ma" userId="90c0f38d21bb63c3" providerId="LiveId" clId="{7074DC0F-60F0-4385-B9F2-82722DA4B425}" dt="2025-09-10T19:12:00.677" v="1970"/>
        <pc:sldMkLst>
          <pc:docMk/>
          <pc:sldMk cId="2188670631" sldId="274"/>
        </pc:sldMkLst>
        <pc:graphicFrameChg chg="mod">
          <ac:chgData name="Mike Ma" userId="90c0f38d21bb63c3" providerId="LiveId" clId="{7074DC0F-60F0-4385-B9F2-82722DA4B425}" dt="2025-09-10T19:12:00.677" v="1970"/>
          <ac:graphicFrameMkLst>
            <pc:docMk/>
            <pc:sldMk cId="2188670631" sldId="274"/>
            <ac:graphicFrameMk id="27" creationId="{EB7A4C73-C017-32D8-47BA-CF50E30D1F1B}"/>
          </ac:graphicFrameMkLst>
        </pc:graphicFrameChg>
      </pc:sldChg>
      <pc:sldChg chg="modSp mod">
        <pc:chgData name="Mike Ma" userId="90c0f38d21bb63c3" providerId="LiveId" clId="{7074DC0F-60F0-4385-B9F2-82722DA4B425}" dt="2025-09-10T19:12:16.765" v="1973" actId="113"/>
        <pc:sldMkLst>
          <pc:docMk/>
          <pc:sldMk cId="3881373806" sldId="276"/>
        </pc:sldMkLst>
        <pc:graphicFrameChg chg="mod modGraphic">
          <ac:chgData name="Mike Ma" userId="90c0f38d21bb63c3" providerId="LiveId" clId="{7074DC0F-60F0-4385-B9F2-82722DA4B425}" dt="2025-09-10T19:12:16.765" v="1973" actId="113"/>
          <ac:graphicFrameMkLst>
            <pc:docMk/>
            <pc:sldMk cId="3881373806" sldId="276"/>
            <ac:graphicFrameMk id="27" creationId="{12AEC0D5-18CE-46A6-04B4-0137E8D58F78}"/>
          </ac:graphicFrameMkLst>
        </pc:graphicFrameChg>
      </pc:sldChg>
      <pc:sldChg chg="modSp mod">
        <pc:chgData name="Mike Ma" userId="90c0f38d21bb63c3" providerId="LiveId" clId="{7074DC0F-60F0-4385-B9F2-82722DA4B425}" dt="2025-09-10T19:09:59.122" v="1951" actId="20577"/>
        <pc:sldMkLst>
          <pc:docMk/>
          <pc:sldMk cId="2079631127" sldId="279"/>
        </pc:sldMkLst>
        <pc:spChg chg="mod">
          <ac:chgData name="Mike Ma" userId="90c0f38d21bb63c3" providerId="LiveId" clId="{7074DC0F-60F0-4385-B9F2-82722DA4B425}" dt="2025-09-10T19:09:59.122" v="1951" actId="20577"/>
          <ac:spMkLst>
            <pc:docMk/>
            <pc:sldMk cId="2079631127" sldId="279"/>
            <ac:spMk id="2" creationId="{DB3C4E73-163F-A2AB-258D-89C60EB6E9F9}"/>
          </ac:spMkLst>
        </pc:spChg>
      </pc:sldChg>
      <pc:sldChg chg="addSp delSp modSp mod">
        <pc:chgData name="Mike Ma" userId="90c0f38d21bb63c3" providerId="LiveId" clId="{7074DC0F-60F0-4385-B9F2-82722DA4B425}" dt="2025-09-10T19:10:32.947" v="1961" actId="255"/>
        <pc:sldMkLst>
          <pc:docMk/>
          <pc:sldMk cId="3427662990" sldId="280"/>
        </pc:sldMkLst>
        <pc:spChg chg="mod">
          <ac:chgData name="Mike Ma" userId="90c0f38d21bb63c3" providerId="LiveId" clId="{7074DC0F-60F0-4385-B9F2-82722DA4B425}" dt="2025-09-10T17:42:15.909" v="0" actId="20577"/>
          <ac:spMkLst>
            <pc:docMk/>
            <pc:sldMk cId="3427662990" sldId="280"/>
            <ac:spMk id="2" creationId="{91ED37C3-66F5-FCD5-64AB-19F7A1D3BDC6}"/>
          </ac:spMkLst>
        </pc:spChg>
        <pc:spChg chg="mod">
          <ac:chgData name="Mike Ma" userId="90c0f38d21bb63c3" providerId="LiveId" clId="{7074DC0F-60F0-4385-B9F2-82722DA4B425}" dt="2025-09-10T19:10:32.947" v="1961" actId="255"/>
          <ac:spMkLst>
            <pc:docMk/>
            <pc:sldMk cId="3427662990" sldId="280"/>
            <ac:spMk id="6" creationId="{1090227D-9952-65F0-22A1-38A9AE54B63F}"/>
          </ac:spMkLst>
        </pc:spChg>
        <pc:spChg chg="add del mod">
          <ac:chgData name="Mike Ma" userId="90c0f38d21bb63c3" providerId="LiveId" clId="{7074DC0F-60F0-4385-B9F2-82722DA4B425}" dt="2025-09-10T19:10:32.947" v="1961" actId="255"/>
          <ac:spMkLst>
            <pc:docMk/>
            <pc:sldMk cId="3427662990" sldId="280"/>
            <ac:spMk id="9" creationId="{BC07D428-5873-D852-8EFE-F0CBB55E8E1D}"/>
          </ac:spMkLst>
        </pc:spChg>
        <pc:spChg chg="add del mod">
          <ac:chgData name="Mike Ma" userId="90c0f38d21bb63c3" providerId="LiveId" clId="{7074DC0F-60F0-4385-B9F2-82722DA4B425}" dt="2025-09-10T19:10:32.947" v="1961" actId="255"/>
          <ac:spMkLst>
            <pc:docMk/>
            <pc:sldMk cId="3427662990" sldId="280"/>
            <ac:spMk id="12" creationId="{C72AC809-6C8E-83A9-B1B1-0B665EC49D53}"/>
          </ac:spMkLst>
        </pc:spChg>
        <pc:grpChg chg="mod">
          <ac:chgData name="Mike Ma" userId="90c0f38d21bb63c3" providerId="LiveId" clId="{7074DC0F-60F0-4385-B9F2-82722DA4B425}" dt="2025-09-10T19:10:15.222" v="1956" actId="1076"/>
          <ac:grpSpMkLst>
            <pc:docMk/>
            <pc:sldMk cId="3427662990" sldId="280"/>
            <ac:grpSpMk id="16" creationId="{C85B7DE3-C51B-8343-553F-896AD7134F0E}"/>
          </ac:grpSpMkLst>
        </pc:grpChg>
      </pc:sldChg>
      <pc:sldChg chg="addSp delSp modSp mod">
        <pc:chgData name="Mike Ma" userId="90c0f38d21bb63c3" providerId="LiveId" clId="{7074DC0F-60F0-4385-B9F2-82722DA4B425}" dt="2025-09-10T19:09:35.555" v="1937" actId="165"/>
        <pc:sldMkLst>
          <pc:docMk/>
          <pc:sldMk cId="1413992820" sldId="281"/>
        </pc:sldMkLst>
        <pc:spChg chg="mod">
          <ac:chgData name="Mike Ma" userId="90c0f38d21bb63c3" providerId="LiveId" clId="{7074DC0F-60F0-4385-B9F2-82722DA4B425}" dt="2025-09-10T18:57:45.528" v="1844" actId="20577"/>
          <ac:spMkLst>
            <pc:docMk/>
            <pc:sldMk cId="1413992820" sldId="281"/>
            <ac:spMk id="2" creationId="{0166E58B-11D0-4C07-3446-A22C7FC0A29F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17" creationId="{477FCD82-48DF-5604-F21D-79C672B2B152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18" creationId="{A86C8D78-DFAC-65EF-ACB5-70CED866DD60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19" creationId="{576BDE3F-10EF-5AD7-7ACB-F0C539E6F5DC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29" creationId="{CE39A51C-FAF3-9007-E489-D1297FCFA0F5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30" creationId="{DAE43FB0-2EFE-0154-41C8-333F1BA9ACBB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32" creationId="{EAB34380-230A-10EB-0298-C21E7CBAA32D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51" creationId="{BE5077F2-5771-B8DA-A59D-39CEA2428CE1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53" creationId="{E99E313E-EB03-C52A-A91A-21D3CBC55D9C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55" creationId="{B5EB49B8-CA16-257F-4034-4DE429071A4C}"/>
          </ac:spMkLst>
        </pc:spChg>
        <pc:spChg chg="mod">
          <ac:chgData name="Mike Ma" userId="90c0f38d21bb63c3" providerId="LiveId" clId="{7074DC0F-60F0-4385-B9F2-82722DA4B425}" dt="2025-09-10T19:09:35.555" v="1937" actId="165"/>
          <ac:spMkLst>
            <pc:docMk/>
            <pc:sldMk cId="1413992820" sldId="281"/>
            <ac:spMk id="56" creationId="{EE533D10-9252-0D5B-5B70-DD6AE32C30EB}"/>
          </ac:spMkLst>
        </pc:spChg>
        <pc:grpChg chg="add mod">
          <ac:chgData name="Mike Ma" userId="90c0f38d21bb63c3" providerId="LiveId" clId="{7074DC0F-60F0-4385-B9F2-82722DA4B425}" dt="2025-09-10T19:09:01.188" v="1927" actId="1076"/>
          <ac:grpSpMkLst>
            <pc:docMk/>
            <pc:sldMk cId="1413992820" sldId="281"/>
            <ac:grpSpMk id="3" creationId="{0B8056B7-DA73-D69B-9DAD-BEC5C40D3A02}"/>
          </ac:grpSpMkLst>
        </pc:grpChg>
        <pc:grpChg chg="mod">
          <ac:chgData name="Mike Ma" userId="90c0f38d21bb63c3" providerId="LiveId" clId="{7074DC0F-60F0-4385-B9F2-82722DA4B425}" dt="2025-09-10T18:59:46.434" v="1859" actId="164"/>
          <ac:grpSpMkLst>
            <pc:docMk/>
            <pc:sldMk cId="1413992820" sldId="281"/>
            <ac:grpSpMk id="36" creationId="{3686AD82-53A8-2C59-B09B-CF6A75F6B3DE}"/>
          </ac:grpSpMkLst>
        </pc:grpChg>
        <pc:grpChg chg="mod">
          <ac:chgData name="Mike Ma" userId="90c0f38d21bb63c3" providerId="LiveId" clId="{7074DC0F-60F0-4385-B9F2-82722DA4B425}" dt="2025-09-10T18:59:46.434" v="1859" actId="164"/>
          <ac:grpSpMkLst>
            <pc:docMk/>
            <pc:sldMk cId="1413992820" sldId="281"/>
            <ac:grpSpMk id="38" creationId="{8265D7C0-E764-EC78-8AB9-92168B63C877}"/>
          </ac:grpSpMkLst>
        </pc:grpChg>
        <pc:grpChg chg="mod">
          <ac:chgData name="Mike Ma" userId="90c0f38d21bb63c3" providerId="LiveId" clId="{7074DC0F-60F0-4385-B9F2-82722DA4B425}" dt="2025-09-10T19:09:34.227" v="1934" actId="1076"/>
          <ac:grpSpMkLst>
            <pc:docMk/>
            <pc:sldMk cId="1413992820" sldId="281"/>
            <ac:grpSpMk id="41" creationId="{04BFE41B-E93C-C695-01EB-97C910981B56}"/>
          </ac:grpSpMkLst>
        </pc:grpChg>
        <pc:grpChg chg="mod">
          <ac:chgData name="Mike Ma" userId="90c0f38d21bb63c3" providerId="LiveId" clId="{7074DC0F-60F0-4385-B9F2-82722DA4B425}" dt="2025-09-10T18:59:46.434" v="1859" actId="164"/>
          <ac:grpSpMkLst>
            <pc:docMk/>
            <pc:sldMk cId="1413992820" sldId="281"/>
            <ac:grpSpMk id="57" creationId="{36AE19EF-D46F-280D-9863-6E584B821C70}"/>
          </ac:grpSpMkLst>
        </pc:grpChg>
        <pc:grpChg chg="mod">
          <ac:chgData name="Mike Ma" userId="90c0f38d21bb63c3" providerId="LiveId" clId="{7074DC0F-60F0-4385-B9F2-82722DA4B425}" dt="2025-09-10T19:09:34.914" v="1936" actId="1076"/>
          <ac:grpSpMkLst>
            <pc:docMk/>
            <pc:sldMk cId="1413992820" sldId="281"/>
            <ac:grpSpMk id="58" creationId="{2FE3E6AC-9CF3-E5E8-7B9F-19FBA3B0D3E6}"/>
          </ac:grpSpMkLst>
        </pc:grpChg>
        <pc:picChg chg="mod">
          <ac:chgData name="Mike Ma" userId="90c0f38d21bb63c3" providerId="LiveId" clId="{7074DC0F-60F0-4385-B9F2-82722DA4B425}" dt="2025-09-10T18:59:04.825" v="1849" actId="1076"/>
          <ac:picMkLst>
            <pc:docMk/>
            <pc:sldMk cId="1413992820" sldId="281"/>
            <ac:picMk id="48" creationId="{E266AD95-FA06-B8EE-3C30-D08E045036D3}"/>
          </ac:picMkLst>
        </pc:picChg>
      </pc:sldChg>
      <pc:sldChg chg="modSp">
        <pc:chgData name="Mike Ma" userId="90c0f38d21bb63c3" providerId="LiveId" clId="{7074DC0F-60F0-4385-B9F2-82722DA4B425}" dt="2025-09-10T19:11:57.732" v="1969"/>
        <pc:sldMkLst>
          <pc:docMk/>
          <pc:sldMk cId="2000263693" sldId="284"/>
        </pc:sldMkLst>
        <pc:graphicFrameChg chg="mod">
          <ac:chgData name="Mike Ma" userId="90c0f38d21bb63c3" providerId="LiveId" clId="{7074DC0F-60F0-4385-B9F2-82722DA4B425}" dt="2025-09-10T19:11:57.732" v="1969"/>
          <ac:graphicFrameMkLst>
            <pc:docMk/>
            <pc:sldMk cId="2000263693" sldId="284"/>
            <ac:graphicFrameMk id="27" creationId="{76900B98-06C9-EA5C-60C6-55A200639607}"/>
          </ac:graphicFrameMkLst>
        </pc:graphicFrameChg>
      </pc:sldChg>
      <pc:sldChg chg="addSp delSp modSp add mod ord">
        <pc:chgData name="Mike Ma" userId="90c0f38d21bb63c3" providerId="LiveId" clId="{7074DC0F-60F0-4385-B9F2-82722DA4B425}" dt="2025-09-10T19:18:23.841" v="2192" actId="20577"/>
        <pc:sldMkLst>
          <pc:docMk/>
          <pc:sldMk cId="2469949225" sldId="285"/>
        </pc:sldMkLst>
        <pc:spChg chg="mod">
          <ac:chgData name="Mike Ma" userId="90c0f38d21bb63c3" providerId="LiveId" clId="{7074DC0F-60F0-4385-B9F2-82722DA4B425}" dt="2025-09-10T18:07:05.118" v="1267" actId="20577"/>
          <ac:spMkLst>
            <pc:docMk/>
            <pc:sldMk cId="2469949225" sldId="285"/>
            <ac:spMk id="2" creationId="{355522B5-EC2E-BB70-E3F8-20A9CC112060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4" creationId="{C031871B-CA7A-85FF-752B-9D568238BEDF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6" creationId="{8DCF4F02-9107-C902-7D73-BF0D924C74D1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7" creationId="{113686A3-1B31-13B9-1F9B-85F1915FFAC0}"/>
          </ac:spMkLst>
        </pc:spChg>
        <pc:spChg chg="del mod">
          <ac:chgData name="Mike Ma" userId="90c0f38d21bb63c3" providerId="LiveId" clId="{7074DC0F-60F0-4385-B9F2-82722DA4B425}" dt="2025-09-10T17:57:02.847" v="144" actId="478"/>
          <ac:spMkLst>
            <pc:docMk/>
            <pc:sldMk cId="2469949225" sldId="285"/>
            <ac:spMk id="9" creationId="{2188A42E-20E1-6403-1037-AB36B8FAEE22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0" creationId="{63D6B984-D82A-E983-B19B-F6D57956E4D5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1" creationId="{476B233F-B723-B6CA-7DDD-5E95BCDFDDBB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2" creationId="{D104D4ED-F4AE-F3F3-E9B3-2E9B248C3BCE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3" creationId="{40FFD45F-BFE4-784D-7CD2-A5DDB32342B4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4" creationId="{4D317B83-B076-3DFA-AFFB-4FB5ED5AE3DA}"/>
          </ac:spMkLst>
        </pc:spChg>
        <pc:spChg chg="mod">
          <ac:chgData name="Mike Ma" userId="90c0f38d21bb63c3" providerId="LiveId" clId="{7074DC0F-60F0-4385-B9F2-82722DA4B425}" dt="2025-09-10T17:57:00.335" v="143" actId="18245"/>
          <ac:spMkLst>
            <pc:docMk/>
            <pc:sldMk cId="2469949225" sldId="285"/>
            <ac:spMk id="15" creationId="{C546A97B-D096-D156-5A11-C0779170587F}"/>
          </ac:spMkLst>
        </pc:spChg>
        <pc:spChg chg="add mod">
          <ac:chgData name="Mike Ma" userId="90c0f38d21bb63c3" providerId="LiveId" clId="{7074DC0F-60F0-4385-B9F2-82722DA4B425}" dt="2025-09-10T19:18:23.841" v="2192" actId="20577"/>
          <ac:spMkLst>
            <pc:docMk/>
            <pc:sldMk cId="2469949225" sldId="285"/>
            <ac:spMk id="16" creationId="{CADB9777-569C-6735-C75B-E614B31BE638}"/>
          </ac:spMkLst>
        </pc:spChg>
        <pc:grpChg chg="del">
          <ac:chgData name="Mike Ma" userId="90c0f38d21bb63c3" providerId="LiveId" clId="{7074DC0F-60F0-4385-B9F2-82722DA4B425}" dt="2025-09-10T17:57:05.951" v="145" actId="478"/>
          <ac:grpSpMkLst>
            <pc:docMk/>
            <pc:sldMk cId="2469949225" sldId="285"/>
            <ac:grpSpMk id="3" creationId="{2CE2E3A5-2BE9-5874-B582-F34531E9DF51}"/>
          </ac:grpSpMkLst>
        </pc:grpChg>
        <pc:graphicFrameChg chg="mod">
          <ac:chgData name="Mike Ma" userId="90c0f38d21bb63c3" providerId="LiveId" clId="{7074DC0F-60F0-4385-B9F2-82722DA4B425}" dt="2025-09-10T17:56:49.994" v="142"/>
          <ac:graphicFrameMkLst>
            <pc:docMk/>
            <pc:sldMk cId="2469949225" sldId="285"/>
            <ac:graphicFrameMk id="27" creationId="{13BF2F25-D100-65C4-A138-EFD45DB9A44B}"/>
          </ac:graphicFrameMkLst>
        </pc:graphicFrameChg>
        <pc:picChg chg="add mod">
          <ac:chgData name="Mike Ma" userId="90c0f38d21bb63c3" providerId="LiveId" clId="{7074DC0F-60F0-4385-B9F2-82722DA4B425}" dt="2025-09-10T18:04:55.985" v="1253" actId="1076"/>
          <ac:picMkLst>
            <pc:docMk/>
            <pc:sldMk cId="2469949225" sldId="285"/>
            <ac:picMk id="18" creationId="{3737E133-F222-56E3-D3BB-5163752F6781}"/>
          </ac:picMkLst>
        </pc:picChg>
        <pc:picChg chg="add mod">
          <ac:chgData name="Mike Ma" userId="90c0f38d21bb63c3" providerId="LiveId" clId="{7074DC0F-60F0-4385-B9F2-82722DA4B425}" dt="2025-09-10T18:06:37.392" v="1258" actId="207"/>
          <ac:picMkLst>
            <pc:docMk/>
            <pc:sldMk cId="2469949225" sldId="285"/>
            <ac:picMk id="20" creationId="{30346DCD-7FE0-1F2E-79AB-7B97F5A35B02}"/>
          </ac:picMkLst>
        </pc:picChg>
        <pc:picChg chg="del">
          <ac:chgData name="Mike Ma" userId="90c0f38d21bb63c3" providerId="LiveId" clId="{7074DC0F-60F0-4385-B9F2-82722DA4B425}" dt="2025-09-10T17:55:55.024" v="136" actId="478"/>
          <ac:picMkLst>
            <pc:docMk/>
            <pc:sldMk cId="2469949225" sldId="285"/>
            <ac:picMk id="7170" creationId="{C5033C3C-7EDF-527B-531E-58D02E04941B}"/>
          </ac:picMkLst>
        </pc:picChg>
      </pc:sldChg>
      <pc:sldChg chg="addSp delSp add del setBg delDesignElem">
        <pc:chgData name="Mike Ma" userId="90c0f38d21bb63c3" providerId="LiveId" clId="{7074DC0F-60F0-4385-B9F2-82722DA4B425}" dt="2025-09-10T17:56:36.295" v="141"/>
        <pc:sldMkLst>
          <pc:docMk/>
          <pc:sldMk cId="3360681290" sldId="286"/>
        </pc:sldMkLst>
        <pc:spChg chg="add del">
          <ac:chgData name="Mike Ma" userId="90c0f38d21bb63c3" providerId="LiveId" clId="{7074DC0F-60F0-4385-B9F2-82722DA4B425}" dt="2025-09-10T17:56:36.295" v="141"/>
          <ac:spMkLst>
            <pc:docMk/>
            <pc:sldMk cId="3360681290" sldId="286"/>
            <ac:spMk id="23" creationId="{64298A50-ECCC-56A7-4722-F254A89B8DB4}"/>
          </ac:spMkLst>
        </pc:spChg>
        <pc:spChg chg="add del">
          <ac:chgData name="Mike Ma" userId="90c0f38d21bb63c3" providerId="LiveId" clId="{7074DC0F-60F0-4385-B9F2-82722DA4B425}" dt="2025-09-10T17:56:36.295" v="141"/>
          <ac:spMkLst>
            <pc:docMk/>
            <pc:sldMk cId="3360681290" sldId="286"/>
            <ac:spMk id="24" creationId="{0C3BC64A-84A6-F2F4-046A-A984164564E0}"/>
          </ac:spMkLst>
        </pc:spChg>
        <pc:spChg chg="add del">
          <ac:chgData name="Mike Ma" userId="90c0f38d21bb63c3" providerId="LiveId" clId="{7074DC0F-60F0-4385-B9F2-82722DA4B425}" dt="2025-09-10T17:56:36.295" v="141"/>
          <ac:spMkLst>
            <pc:docMk/>
            <pc:sldMk cId="3360681290" sldId="286"/>
            <ac:spMk id="25" creationId="{19075DF3-4BBD-5D10-7159-F8D21E486D24}"/>
          </ac:spMkLst>
        </pc:spChg>
        <pc:spChg chg="add del">
          <ac:chgData name="Mike Ma" userId="90c0f38d21bb63c3" providerId="LiveId" clId="{7074DC0F-60F0-4385-B9F2-82722DA4B425}" dt="2025-09-10T17:56:36.295" v="141"/>
          <ac:spMkLst>
            <pc:docMk/>
            <pc:sldMk cId="3360681290" sldId="286"/>
            <ac:spMk id="26" creationId="{853C5A82-7A57-E235-D3AE-561A2DF2F49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331027-356F-4500-8EEB-035ABB6CD1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735D2-3B14-4696-9939-936E7D953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1 — Acquire</a:t>
          </a:r>
          <a:endParaRPr lang="en-US"/>
        </a:p>
      </dgm:t>
    </dgm:pt>
    <dgm:pt modelId="{15786C8F-D633-4FF2-A425-BA181A0049A7}" type="parTrans" cxnId="{C6ACB215-6025-48B2-A686-4C8678215E4A}">
      <dgm:prSet/>
      <dgm:spPr/>
      <dgm:t>
        <a:bodyPr/>
        <a:lstStyle/>
        <a:p>
          <a:endParaRPr lang="en-US"/>
        </a:p>
      </dgm:t>
    </dgm:pt>
    <dgm:pt modelId="{DF2361D7-FCF0-4C4E-9FFE-D23B91DA19C9}" type="sibTrans" cxnId="{C6ACB215-6025-48B2-A686-4C8678215E4A}">
      <dgm:prSet/>
      <dgm:spPr/>
      <dgm:t>
        <a:bodyPr/>
        <a:lstStyle/>
        <a:p>
          <a:endParaRPr lang="en-US"/>
        </a:p>
      </dgm:t>
    </dgm:pt>
    <dgm:pt modelId="{3FBE355A-1D79-4DFD-9B93-5830B49D6BF3}">
      <dgm:prSet/>
      <dgm:spPr/>
      <dgm:t>
        <a:bodyPr/>
        <a:lstStyle/>
        <a:p>
          <a:pPr algn="ctr">
            <a:lnSpc>
              <a:spcPct val="100000"/>
            </a:lnSpc>
            <a:buNone/>
          </a:pPr>
          <a:r>
            <a:rPr lang="en-US" b="1" dirty="0"/>
            <a:t>Data Source: </a:t>
          </a:r>
          <a:r>
            <a:rPr lang="en-US" dirty="0"/>
            <a:t>earthquake.usgs.gov</a:t>
          </a:r>
        </a:p>
        <a:p>
          <a:pPr algn="ctr">
            <a:lnSpc>
              <a:spcPct val="100000"/>
            </a:lnSpc>
            <a:buNone/>
          </a:pPr>
          <a:r>
            <a:rPr lang="en-US" b="1" dirty="0"/>
            <a:t>Method</a:t>
          </a:r>
          <a:r>
            <a:rPr lang="en-US" dirty="0"/>
            <a:t>: HTTP GET (FSDN API)</a:t>
          </a:r>
        </a:p>
        <a:p>
          <a:pPr algn="ctr">
            <a:lnSpc>
              <a:spcPct val="100000"/>
            </a:lnSpc>
            <a:buNone/>
          </a:pPr>
          <a:r>
            <a:rPr lang="en-US" b="1" dirty="0"/>
            <a:t>Data Type</a:t>
          </a:r>
          <a:r>
            <a:rPr lang="en-US" dirty="0"/>
            <a:t>: </a:t>
          </a:r>
          <a:r>
            <a:rPr lang="en-US" dirty="0" err="1"/>
            <a:t>GeoJSON</a:t>
          </a:r>
          <a:endParaRPr lang="en-US" b="1" dirty="0"/>
        </a:p>
        <a:p>
          <a:pPr algn="ctr">
            <a:lnSpc>
              <a:spcPct val="100000"/>
            </a:lnSpc>
            <a:buNone/>
          </a:pPr>
          <a:r>
            <a:rPr lang="en-US" b="1" dirty="0"/>
            <a:t>Specified Parameters: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None/>
          </a:pPr>
          <a:r>
            <a:rPr lang="en-US" dirty="0"/>
            <a:t>Start/End (previous 7 days)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Minimum Magnitude ≥ 2.5</a:t>
          </a:r>
        </a:p>
        <a:p>
          <a:pPr algn="ctr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dirty="0"/>
            <a:t>Epicenter (Latitude/Longitude)</a:t>
          </a:r>
          <a:endParaRPr lang="en-US" b="1" dirty="0"/>
        </a:p>
      </dgm:t>
    </dgm:pt>
    <dgm:pt modelId="{06D82B99-B27F-4663-9475-38A78E898894}" type="parTrans" cxnId="{72236F73-1608-48B6-B40F-48A8B841239E}">
      <dgm:prSet/>
      <dgm:spPr/>
      <dgm:t>
        <a:bodyPr/>
        <a:lstStyle/>
        <a:p>
          <a:endParaRPr lang="en-US"/>
        </a:p>
      </dgm:t>
    </dgm:pt>
    <dgm:pt modelId="{21344B8F-E583-4379-A119-09ABB89269AF}" type="sibTrans" cxnId="{72236F73-1608-48B6-B40F-48A8B841239E}">
      <dgm:prSet/>
      <dgm:spPr/>
      <dgm:t>
        <a:bodyPr/>
        <a:lstStyle/>
        <a:p>
          <a:endParaRPr lang="en-US"/>
        </a:p>
      </dgm:t>
    </dgm:pt>
    <dgm:pt modelId="{A3D73658-0767-47FF-92E8-0F3C695AEE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2 — Normalize</a:t>
          </a:r>
          <a:endParaRPr lang="en-US" dirty="0"/>
        </a:p>
      </dgm:t>
    </dgm:pt>
    <dgm:pt modelId="{217308D0-7242-4943-A495-D2A066A498EB}" type="parTrans" cxnId="{51ABB128-D43F-4A01-893E-4B3628DC1E53}">
      <dgm:prSet/>
      <dgm:spPr/>
      <dgm:t>
        <a:bodyPr/>
        <a:lstStyle/>
        <a:p>
          <a:endParaRPr lang="en-US"/>
        </a:p>
      </dgm:t>
    </dgm:pt>
    <dgm:pt modelId="{38600C45-A457-4BEA-BEC4-B69E6E2498C7}" type="sibTrans" cxnId="{51ABB128-D43F-4A01-893E-4B3628DC1E53}">
      <dgm:prSet/>
      <dgm:spPr/>
      <dgm:t>
        <a:bodyPr/>
        <a:lstStyle/>
        <a:p>
          <a:endParaRPr lang="en-US"/>
        </a:p>
      </dgm:t>
    </dgm:pt>
    <dgm:pt modelId="{E4689798-7CDF-4BAE-9D98-BEE240251D7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Extract </a:t>
          </a:r>
          <a:r>
            <a:rPr lang="en-US" b="1" dirty="0" err="1"/>
            <a:t>GeoJSON</a:t>
          </a:r>
          <a:r>
            <a:rPr lang="en-US" b="1" dirty="0"/>
            <a:t> Features to DF</a:t>
          </a:r>
        </a:p>
        <a:p>
          <a:pPr algn="ctr">
            <a:lnSpc>
              <a:spcPct val="100000"/>
            </a:lnSpc>
          </a:pPr>
          <a:r>
            <a:rPr lang="en-US" b="1" dirty="0"/>
            <a:t>Select</a:t>
          </a:r>
          <a:r>
            <a:rPr lang="en-US" dirty="0"/>
            <a:t>: </a:t>
          </a:r>
          <a:r>
            <a:rPr lang="en-US" dirty="0" err="1"/>
            <a:t>properties.time</a:t>
          </a:r>
          <a:r>
            <a:rPr lang="en-US" dirty="0"/>
            <a:t>, </a:t>
          </a:r>
          <a:r>
            <a:rPr lang="en-US" dirty="0" err="1"/>
            <a:t>properties.mag</a:t>
          </a:r>
          <a:r>
            <a:rPr lang="en-US" dirty="0"/>
            <a:t>, </a:t>
          </a:r>
          <a:r>
            <a:rPr lang="en-US" dirty="0" err="1"/>
            <a:t>geometry.coordinates</a:t>
          </a:r>
          <a:r>
            <a:rPr lang="en-US" dirty="0"/>
            <a:t> [</a:t>
          </a:r>
          <a:r>
            <a:rPr lang="en-US" dirty="0" err="1"/>
            <a:t>lon</a:t>
          </a:r>
          <a:r>
            <a:rPr lang="en-US" dirty="0"/>
            <a:t>, </a:t>
          </a:r>
          <a:r>
            <a:rPr lang="en-US" dirty="0" err="1"/>
            <a:t>lat</a:t>
          </a:r>
          <a:r>
            <a:rPr lang="en-US" dirty="0"/>
            <a:t>]</a:t>
          </a:r>
        </a:p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r>
            <a:rPr lang="en-US" b="1" dirty="0"/>
            <a:t>Local Time Conversion:</a:t>
          </a:r>
        </a:p>
        <a:p>
          <a:pPr algn="ctr">
            <a:lnSpc>
              <a:spcPct val="100000"/>
            </a:lnSpc>
          </a:pPr>
          <a:r>
            <a:rPr lang="en-US" dirty="0"/>
            <a:t>Convert epoch to HST</a:t>
          </a:r>
        </a:p>
      </dgm:t>
    </dgm:pt>
    <dgm:pt modelId="{33D1190F-70D8-493D-B14B-75C57942B422}" type="parTrans" cxnId="{EC9350A9-5056-46C9-BD51-A37283E90063}">
      <dgm:prSet/>
      <dgm:spPr/>
      <dgm:t>
        <a:bodyPr/>
        <a:lstStyle/>
        <a:p>
          <a:endParaRPr lang="en-US"/>
        </a:p>
      </dgm:t>
    </dgm:pt>
    <dgm:pt modelId="{9D551A7A-31E1-41E3-BDC7-A610E3C83082}" type="sibTrans" cxnId="{EC9350A9-5056-46C9-BD51-A37283E90063}">
      <dgm:prSet/>
      <dgm:spPr/>
      <dgm:t>
        <a:bodyPr/>
        <a:lstStyle/>
        <a:p>
          <a:endParaRPr lang="en-US"/>
        </a:p>
      </dgm:t>
    </dgm:pt>
    <dgm:pt modelId="{F21BF5E5-925D-4A7B-A45C-F8B523ED0486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</dgm:t>
    </dgm:pt>
    <dgm:pt modelId="{B6C688CC-E880-4253-99EE-31C8A0EA0C9F}" type="parTrans" cxnId="{9314B772-BD2A-4119-AEE5-312B52512E70}">
      <dgm:prSet/>
      <dgm:spPr/>
      <dgm:t>
        <a:bodyPr/>
        <a:lstStyle/>
        <a:p>
          <a:endParaRPr lang="en-US"/>
        </a:p>
      </dgm:t>
    </dgm:pt>
    <dgm:pt modelId="{1657C75C-58D5-4510-AD09-CA0B034A2DA3}" type="sibTrans" cxnId="{9314B772-BD2A-4119-AEE5-312B52512E70}">
      <dgm:prSet/>
      <dgm:spPr/>
      <dgm:t>
        <a:bodyPr/>
        <a:lstStyle/>
        <a:p>
          <a:endParaRPr lang="en-US"/>
        </a:p>
      </dgm:t>
    </dgm:pt>
    <dgm:pt modelId="{5CA4B05A-9194-44B8-A9CF-D522725603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3 — Shape for Map</a:t>
          </a:r>
          <a:endParaRPr lang="en-US"/>
        </a:p>
      </dgm:t>
    </dgm:pt>
    <dgm:pt modelId="{78FA8EF8-2E09-48F7-834C-F9AC69992D36}" type="parTrans" cxnId="{AE1225F9-89D4-4FF8-A130-D6AF4182EACF}">
      <dgm:prSet/>
      <dgm:spPr/>
      <dgm:t>
        <a:bodyPr/>
        <a:lstStyle/>
        <a:p>
          <a:endParaRPr lang="en-US"/>
        </a:p>
      </dgm:t>
    </dgm:pt>
    <dgm:pt modelId="{25ABCE67-4160-4774-8DA9-A42ED37B61FC}" type="sibTrans" cxnId="{AE1225F9-89D4-4FF8-A130-D6AF4182EACF}">
      <dgm:prSet/>
      <dgm:spPr/>
      <dgm:t>
        <a:bodyPr/>
        <a:lstStyle/>
        <a:p>
          <a:endParaRPr lang="en-US"/>
        </a:p>
      </dgm:t>
    </dgm:pt>
    <dgm:pt modelId="{F3EB1976-614A-413E-94DA-61F463BD113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Convert DF to </a:t>
          </a:r>
          <a:r>
            <a:rPr lang="en-US" b="1" dirty="0" err="1"/>
            <a:t>GeoDF</a:t>
          </a:r>
          <a:r>
            <a:rPr lang="en-US" b="1" dirty="0"/>
            <a:t>:</a:t>
          </a:r>
        </a:p>
        <a:p>
          <a:pPr algn="ctr">
            <a:lnSpc>
              <a:spcPct val="100000"/>
            </a:lnSpc>
          </a:pPr>
          <a:r>
            <a:rPr lang="en-US" b="1" dirty="0"/>
            <a:t>Select</a:t>
          </a:r>
          <a:r>
            <a:rPr lang="en-US" dirty="0"/>
            <a:t>: </a:t>
          </a:r>
          <a:r>
            <a:rPr lang="en-US" dirty="0" err="1"/>
            <a:t>quake_time_ms</a:t>
          </a:r>
          <a:r>
            <a:rPr lang="en-US" dirty="0"/>
            <a:t>, magnitude ,</a:t>
          </a:r>
          <a:r>
            <a:rPr lang="en-US" dirty="0" err="1"/>
            <a:t>lon</a:t>
          </a:r>
          <a:r>
            <a:rPr lang="en-US" dirty="0"/>
            <a:t>, </a:t>
          </a:r>
          <a:r>
            <a:rPr lang="en-US"/>
            <a:t>lat</a:t>
          </a:r>
          <a:endParaRPr lang="en-US" dirty="0"/>
        </a:p>
        <a:p>
          <a:pPr algn="ctr">
            <a:lnSpc>
              <a:spcPct val="100000"/>
            </a:lnSpc>
          </a:pPr>
          <a:endParaRPr lang="en-US" b="1" dirty="0"/>
        </a:p>
        <a:p>
          <a:pPr algn="ctr">
            <a:lnSpc>
              <a:spcPct val="100000"/>
            </a:lnSpc>
          </a:pPr>
          <a:r>
            <a:rPr lang="en-US" b="1" dirty="0"/>
            <a:t>CRS</a:t>
          </a:r>
          <a:r>
            <a:rPr lang="en-US" b="0" dirty="0"/>
            <a:t>: Ensure EPSG:4326 </a:t>
          </a:r>
          <a:r>
            <a:rPr lang="en-US" dirty="0"/>
            <a:t>(WGS-84: </a:t>
          </a:r>
          <a:r>
            <a:rPr lang="en-US" dirty="0" err="1"/>
            <a:t>lat-lon</a:t>
          </a:r>
          <a:r>
            <a:rPr lang="en-US" dirty="0"/>
            <a:t> in degrees)</a:t>
          </a:r>
        </a:p>
        <a:p>
          <a:pPr algn="ctr">
            <a:lnSpc>
              <a:spcPct val="100000"/>
            </a:lnSpc>
          </a:pPr>
          <a:endParaRPr lang="en-US" b="1" dirty="0"/>
        </a:p>
        <a:p>
          <a:pPr algn="ctr">
            <a:lnSpc>
              <a:spcPct val="100000"/>
            </a:lnSpc>
          </a:pPr>
          <a:r>
            <a:rPr lang="en-US" b="1" dirty="0"/>
            <a:t>Configure Tooltip Text:</a:t>
          </a:r>
        </a:p>
      </dgm:t>
    </dgm:pt>
    <dgm:pt modelId="{98819534-A1E5-45FA-A995-88A1BB8DEE0E}" type="parTrans" cxnId="{B41433CC-FC24-4386-9B87-F9227854880E}">
      <dgm:prSet/>
      <dgm:spPr/>
      <dgm:t>
        <a:bodyPr/>
        <a:lstStyle/>
        <a:p>
          <a:endParaRPr lang="en-US"/>
        </a:p>
      </dgm:t>
    </dgm:pt>
    <dgm:pt modelId="{2122A2F2-4039-4DCF-BDB0-439CDC9E7E3F}" type="sibTrans" cxnId="{B41433CC-FC24-4386-9B87-F9227854880E}">
      <dgm:prSet/>
      <dgm:spPr/>
      <dgm:t>
        <a:bodyPr/>
        <a:lstStyle/>
        <a:p>
          <a:endParaRPr lang="en-US"/>
        </a:p>
      </dgm:t>
    </dgm:pt>
    <dgm:pt modelId="{807A6C7A-CE9B-4DCE-92E7-2E42CDD8A65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Time, Long/Lat, Magnitude</a:t>
          </a:r>
        </a:p>
      </dgm:t>
    </dgm:pt>
    <dgm:pt modelId="{6B074C13-5225-4693-B9E5-56353DC23025}" type="parTrans" cxnId="{12301A26-9D77-48D5-AA88-0AFDE587A4A0}">
      <dgm:prSet/>
      <dgm:spPr/>
      <dgm:t>
        <a:bodyPr/>
        <a:lstStyle/>
        <a:p>
          <a:endParaRPr lang="en-US"/>
        </a:p>
      </dgm:t>
    </dgm:pt>
    <dgm:pt modelId="{1BE8B9E8-A612-45D3-B40C-9D4BBCC9C733}" type="sibTrans" cxnId="{12301A26-9D77-48D5-AA88-0AFDE587A4A0}">
      <dgm:prSet/>
      <dgm:spPr/>
      <dgm:t>
        <a:bodyPr/>
        <a:lstStyle/>
        <a:p>
          <a:endParaRPr lang="en-US"/>
        </a:p>
      </dgm:t>
    </dgm:pt>
    <dgm:pt modelId="{8D77EB82-1987-45D2-86FB-B765168D2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4 — Visualize</a:t>
          </a:r>
          <a:endParaRPr lang="en-US"/>
        </a:p>
      </dgm:t>
    </dgm:pt>
    <dgm:pt modelId="{B369EED7-4BEE-4102-B08F-B9C10DC2AACC}" type="parTrans" cxnId="{6D452560-104A-4F32-8FAB-4A78BCB95B96}">
      <dgm:prSet/>
      <dgm:spPr/>
      <dgm:t>
        <a:bodyPr/>
        <a:lstStyle/>
        <a:p>
          <a:endParaRPr lang="en-US"/>
        </a:p>
      </dgm:t>
    </dgm:pt>
    <dgm:pt modelId="{BDEC0271-AE12-4BAB-9E97-BEFAB46C14FF}" type="sibTrans" cxnId="{6D452560-104A-4F32-8FAB-4A78BCB95B96}">
      <dgm:prSet/>
      <dgm:spPr/>
      <dgm:t>
        <a:bodyPr/>
        <a:lstStyle/>
        <a:p>
          <a:endParaRPr lang="en-US"/>
        </a:p>
      </dgm:t>
    </dgm:pt>
    <dgm:pt modelId="{822CF423-DD88-4945-9230-69DDD3267B5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Configure Clustering:</a:t>
          </a:r>
        </a:p>
        <a:p>
          <a:pPr algn="ctr">
            <a:lnSpc>
              <a:spcPct val="100000"/>
            </a:lnSpc>
          </a:pPr>
          <a:r>
            <a:rPr lang="en-US" dirty="0"/>
            <a:t>Folium </a:t>
          </a:r>
          <a:r>
            <a:rPr lang="en-US" dirty="0" err="1"/>
            <a:t>FeatureGroup</a:t>
          </a:r>
          <a:r>
            <a:rPr lang="en-US" dirty="0"/>
            <a:t> </a:t>
          </a:r>
        </a:p>
        <a:p>
          <a:pPr algn="ctr">
            <a:lnSpc>
              <a:spcPct val="100000"/>
            </a:lnSpc>
          </a:pPr>
          <a:r>
            <a:rPr lang="en-US" dirty="0"/>
            <a:t>Folium </a:t>
          </a:r>
          <a:r>
            <a:rPr lang="en-US" dirty="0" err="1"/>
            <a:t>MarkerCluster</a:t>
          </a: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r>
            <a:rPr lang="en-US" b="1" dirty="0"/>
            <a:t>Configure Color-Coding</a:t>
          </a:r>
        </a:p>
      </dgm:t>
    </dgm:pt>
    <dgm:pt modelId="{D70FFB5D-7B0E-41DF-A7E3-D177B8A55CA4}" type="parTrans" cxnId="{084015D6-1A8A-4BD7-87B9-E4B4B861D82D}">
      <dgm:prSet/>
      <dgm:spPr/>
      <dgm:t>
        <a:bodyPr/>
        <a:lstStyle/>
        <a:p>
          <a:endParaRPr lang="en-US"/>
        </a:p>
      </dgm:t>
    </dgm:pt>
    <dgm:pt modelId="{AE576533-B83C-4745-B726-7C079293A2C6}" type="sibTrans" cxnId="{084015D6-1A8A-4BD7-87B9-E4B4B861D82D}">
      <dgm:prSet/>
      <dgm:spPr/>
      <dgm:t>
        <a:bodyPr/>
        <a:lstStyle/>
        <a:p>
          <a:endParaRPr lang="en-US"/>
        </a:p>
      </dgm:t>
    </dgm:pt>
    <dgm:pt modelId="{AA8D3336-465C-4665-A569-BB99762E5E8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Red </a:t>
          </a:r>
          <a:r>
            <a:rPr lang="en-US" dirty="0" err="1"/>
            <a:t>CircleMarker</a:t>
          </a: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r>
            <a:rPr lang="en-US" b="1" dirty="0"/>
            <a:t>Deploy Earthquake Layer</a:t>
          </a:r>
        </a:p>
      </dgm:t>
    </dgm:pt>
    <dgm:pt modelId="{5EF98ADC-4461-4E2F-9D01-0408E98975AB}" type="parTrans" cxnId="{A24F5BF7-33AD-4A77-8F8B-94FDEFCC2D8B}">
      <dgm:prSet/>
      <dgm:spPr/>
      <dgm:t>
        <a:bodyPr/>
        <a:lstStyle/>
        <a:p>
          <a:endParaRPr lang="en-US"/>
        </a:p>
      </dgm:t>
    </dgm:pt>
    <dgm:pt modelId="{E8E9479E-22CB-4066-B834-6A53CEAF6305}" type="sibTrans" cxnId="{A24F5BF7-33AD-4A77-8F8B-94FDEFCC2D8B}">
      <dgm:prSet/>
      <dgm:spPr/>
      <dgm:t>
        <a:bodyPr/>
        <a:lstStyle/>
        <a:p>
          <a:endParaRPr lang="en-US"/>
        </a:p>
      </dgm:t>
    </dgm:pt>
    <dgm:pt modelId="{F4E048C0-2BB9-470D-B02E-B1FEB8577472}" type="pres">
      <dgm:prSet presAssocID="{85331027-356F-4500-8EEB-035ABB6CD14B}" presName="root" presStyleCnt="0">
        <dgm:presLayoutVars>
          <dgm:dir/>
          <dgm:resizeHandles val="exact"/>
        </dgm:presLayoutVars>
      </dgm:prSet>
      <dgm:spPr/>
    </dgm:pt>
    <dgm:pt modelId="{867A2F98-BE1E-4BB8-B49A-85A91F1B1743}" type="pres">
      <dgm:prSet presAssocID="{64E735D2-3B14-4696-9939-936E7D953B54}" presName="compNode" presStyleCnt="0"/>
      <dgm:spPr/>
    </dgm:pt>
    <dgm:pt modelId="{0DABDCFB-59AD-467F-9864-76652CE6BDC8}" type="pres">
      <dgm:prSet presAssocID="{64E735D2-3B14-4696-9939-936E7D953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364407C-A6D9-452E-A5A1-494D3375F85B}" type="pres">
      <dgm:prSet presAssocID="{64E735D2-3B14-4696-9939-936E7D953B54}" presName="iconSpace" presStyleCnt="0"/>
      <dgm:spPr/>
    </dgm:pt>
    <dgm:pt modelId="{DC51FF45-81A0-4EBF-953C-306A3E8828DE}" type="pres">
      <dgm:prSet presAssocID="{64E735D2-3B14-4696-9939-936E7D953B54}" presName="parTx" presStyleLbl="revTx" presStyleIdx="0" presStyleCnt="8">
        <dgm:presLayoutVars>
          <dgm:chMax val="0"/>
          <dgm:chPref val="0"/>
        </dgm:presLayoutVars>
      </dgm:prSet>
      <dgm:spPr/>
    </dgm:pt>
    <dgm:pt modelId="{4BFB2BA9-7EF5-48A0-9154-008FF780EFF5}" type="pres">
      <dgm:prSet presAssocID="{64E735D2-3B14-4696-9939-936E7D953B54}" presName="txSpace" presStyleCnt="0"/>
      <dgm:spPr/>
    </dgm:pt>
    <dgm:pt modelId="{89C81AB9-1DA0-48D7-A372-5D1AC0655E13}" type="pres">
      <dgm:prSet presAssocID="{64E735D2-3B14-4696-9939-936E7D953B54}" presName="desTx" presStyleLbl="revTx" presStyleIdx="1" presStyleCnt="8">
        <dgm:presLayoutVars/>
      </dgm:prSet>
      <dgm:spPr/>
    </dgm:pt>
    <dgm:pt modelId="{898F2311-18FD-4652-833C-F51688F0C97D}" type="pres">
      <dgm:prSet presAssocID="{DF2361D7-FCF0-4C4E-9FFE-D23B91DA19C9}" presName="sibTrans" presStyleCnt="0"/>
      <dgm:spPr/>
    </dgm:pt>
    <dgm:pt modelId="{4AC6550F-2EB0-41D0-9E8C-52EE79A28E9A}" type="pres">
      <dgm:prSet presAssocID="{A3D73658-0767-47FF-92E8-0F3C695AEEF4}" presName="compNode" presStyleCnt="0"/>
      <dgm:spPr/>
    </dgm:pt>
    <dgm:pt modelId="{30DDCF1D-4365-483D-B794-122714800CA0}" type="pres">
      <dgm:prSet presAssocID="{A3D73658-0767-47FF-92E8-0F3C695AEE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170D458-ACED-4C8A-9EAF-CA901433148C}" type="pres">
      <dgm:prSet presAssocID="{A3D73658-0767-47FF-92E8-0F3C695AEEF4}" presName="iconSpace" presStyleCnt="0"/>
      <dgm:spPr/>
    </dgm:pt>
    <dgm:pt modelId="{F4D86761-E2DA-40B3-A17D-4F3F2537C2E4}" type="pres">
      <dgm:prSet presAssocID="{A3D73658-0767-47FF-92E8-0F3C695AEEF4}" presName="parTx" presStyleLbl="revTx" presStyleIdx="2" presStyleCnt="8">
        <dgm:presLayoutVars>
          <dgm:chMax val="0"/>
          <dgm:chPref val="0"/>
        </dgm:presLayoutVars>
      </dgm:prSet>
      <dgm:spPr/>
    </dgm:pt>
    <dgm:pt modelId="{B5FD0417-5694-4C91-965C-E60B9E9DF8AE}" type="pres">
      <dgm:prSet presAssocID="{A3D73658-0767-47FF-92E8-0F3C695AEEF4}" presName="txSpace" presStyleCnt="0"/>
      <dgm:spPr/>
    </dgm:pt>
    <dgm:pt modelId="{45CEE266-08B4-4526-8405-8A61A19BDCD0}" type="pres">
      <dgm:prSet presAssocID="{A3D73658-0767-47FF-92E8-0F3C695AEEF4}" presName="desTx" presStyleLbl="revTx" presStyleIdx="3" presStyleCnt="8">
        <dgm:presLayoutVars/>
      </dgm:prSet>
      <dgm:spPr/>
    </dgm:pt>
    <dgm:pt modelId="{4E0450DB-9AA3-4EBF-A397-B2C84CB9543D}" type="pres">
      <dgm:prSet presAssocID="{38600C45-A457-4BEA-BEC4-B69E6E2498C7}" presName="sibTrans" presStyleCnt="0"/>
      <dgm:spPr/>
    </dgm:pt>
    <dgm:pt modelId="{7AB2C28A-B381-44A8-8EEF-FE3F2CD31476}" type="pres">
      <dgm:prSet presAssocID="{5CA4B05A-9194-44B8-A9CF-D52272560325}" presName="compNode" presStyleCnt="0"/>
      <dgm:spPr/>
    </dgm:pt>
    <dgm:pt modelId="{851C65A5-0AA3-496C-B539-ED34BE48965C}" type="pres">
      <dgm:prSet presAssocID="{5CA4B05A-9194-44B8-A9CF-D522725603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79A08C7-1BCD-4958-A71B-78CF0C4426C6}" type="pres">
      <dgm:prSet presAssocID="{5CA4B05A-9194-44B8-A9CF-D52272560325}" presName="iconSpace" presStyleCnt="0"/>
      <dgm:spPr/>
    </dgm:pt>
    <dgm:pt modelId="{1AB7247F-85FA-48F1-A01A-E12037958439}" type="pres">
      <dgm:prSet presAssocID="{5CA4B05A-9194-44B8-A9CF-D52272560325}" presName="parTx" presStyleLbl="revTx" presStyleIdx="4" presStyleCnt="8">
        <dgm:presLayoutVars>
          <dgm:chMax val="0"/>
          <dgm:chPref val="0"/>
        </dgm:presLayoutVars>
      </dgm:prSet>
      <dgm:spPr/>
    </dgm:pt>
    <dgm:pt modelId="{BA9FD3AF-414E-4AAB-8976-16967D780D10}" type="pres">
      <dgm:prSet presAssocID="{5CA4B05A-9194-44B8-A9CF-D52272560325}" presName="txSpace" presStyleCnt="0"/>
      <dgm:spPr/>
    </dgm:pt>
    <dgm:pt modelId="{4E0FE7E2-A088-4D71-8DFD-A7939476E832}" type="pres">
      <dgm:prSet presAssocID="{5CA4B05A-9194-44B8-A9CF-D52272560325}" presName="desTx" presStyleLbl="revTx" presStyleIdx="5" presStyleCnt="8">
        <dgm:presLayoutVars/>
      </dgm:prSet>
      <dgm:spPr/>
    </dgm:pt>
    <dgm:pt modelId="{3C4D6ED5-A694-462A-A3E6-E7C532A198D2}" type="pres">
      <dgm:prSet presAssocID="{25ABCE67-4160-4774-8DA9-A42ED37B61FC}" presName="sibTrans" presStyleCnt="0"/>
      <dgm:spPr/>
    </dgm:pt>
    <dgm:pt modelId="{DD000ED7-230C-4FBC-9D23-436286529E97}" type="pres">
      <dgm:prSet presAssocID="{8D77EB82-1987-45D2-86FB-B765168D243C}" presName="compNode" presStyleCnt="0"/>
      <dgm:spPr/>
    </dgm:pt>
    <dgm:pt modelId="{33F48245-267B-4C54-93C2-8BA3E238223E}" type="pres">
      <dgm:prSet presAssocID="{8D77EB82-1987-45D2-86FB-B765168D24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680E770-6382-41D7-BB07-0F50F0AE69B6}" type="pres">
      <dgm:prSet presAssocID="{8D77EB82-1987-45D2-86FB-B765168D243C}" presName="iconSpace" presStyleCnt="0"/>
      <dgm:spPr/>
    </dgm:pt>
    <dgm:pt modelId="{BE3E1D35-091F-4A19-A9C1-62652EDB560A}" type="pres">
      <dgm:prSet presAssocID="{8D77EB82-1987-45D2-86FB-B765168D243C}" presName="parTx" presStyleLbl="revTx" presStyleIdx="6" presStyleCnt="8">
        <dgm:presLayoutVars>
          <dgm:chMax val="0"/>
          <dgm:chPref val="0"/>
        </dgm:presLayoutVars>
      </dgm:prSet>
      <dgm:spPr/>
    </dgm:pt>
    <dgm:pt modelId="{C862F0E8-5A7E-4D01-A65C-737289EF0054}" type="pres">
      <dgm:prSet presAssocID="{8D77EB82-1987-45D2-86FB-B765168D243C}" presName="txSpace" presStyleCnt="0"/>
      <dgm:spPr/>
    </dgm:pt>
    <dgm:pt modelId="{01E4A8D1-91EB-49FD-BEB2-18B6C9EBC501}" type="pres">
      <dgm:prSet presAssocID="{8D77EB82-1987-45D2-86FB-B765168D243C}" presName="desTx" presStyleLbl="revTx" presStyleIdx="7" presStyleCnt="8" custScaleX="94439" custLinFactNeighborX="2653" custLinFactNeighborY="336">
        <dgm:presLayoutVars/>
      </dgm:prSet>
      <dgm:spPr/>
    </dgm:pt>
  </dgm:ptLst>
  <dgm:cxnLst>
    <dgm:cxn modelId="{C6ACB215-6025-48B2-A686-4C8678215E4A}" srcId="{85331027-356F-4500-8EEB-035ABB6CD14B}" destId="{64E735D2-3B14-4696-9939-936E7D953B54}" srcOrd="0" destOrd="0" parTransId="{15786C8F-D633-4FF2-A425-BA181A0049A7}" sibTransId="{DF2361D7-FCF0-4C4E-9FFE-D23B91DA19C9}"/>
    <dgm:cxn modelId="{12301A26-9D77-48D5-AA88-0AFDE587A4A0}" srcId="{5CA4B05A-9194-44B8-A9CF-D52272560325}" destId="{807A6C7A-CE9B-4DCE-92E7-2E42CDD8A65A}" srcOrd="1" destOrd="0" parTransId="{6B074C13-5225-4693-B9E5-56353DC23025}" sibTransId="{1BE8B9E8-A612-45D3-B40C-9D4BBCC9C733}"/>
    <dgm:cxn modelId="{51ABB128-D43F-4A01-893E-4B3628DC1E53}" srcId="{85331027-356F-4500-8EEB-035ABB6CD14B}" destId="{A3D73658-0767-47FF-92E8-0F3C695AEEF4}" srcOrd="1" destOrd="0" parTransId="{217308D0-7242-4943-A495-D2A066A498EB}" sibTransId="{38600C45-A457-4BEA-BEC4-B69E6E2498C7}"/>
    <dgm:cxn modelId="{61CD082B-98CD-497F-A5F7-6D17ABDB2734}" type="presOf" srcId="{85331027-356F-4500-8EEB-035ABB6CD14B}" destId="{F4E048C0-2BB9-470D-B02E-B1FEB8577472}" srcOrd="0" destOrd="0" presId="urn:microsoft.com/office/officeart/2018/5/layout/CenteredIconLabelDescriptionList"/>
    <dgm:cxn modelId="{ED94B72C-EAC2-4655-81B4-EC9611492095}" type="presOf" srcId="{F21BF5E5-925D-4A7B-A45C-F8B523ED0486}" destId="{45CEE266-08B4-4526-8405-8A61A19BDCD0}" srcOrd="0" destOrd="1" presId="urn:microsoft.com/office/officeart/2018/5/layout/CenteredIconLabelDescriptionList"/>
    <dgm:cxn modelId="{D709A45D-699B-4498-968F-CF0BB63833E5}" type="presOf" srcId="{AA8D3336-465C-4665-A569-BB99762E5E83}" destId="{01E4A8D1-91EB-49FD-BEB2-18B6C9EBC501}" srcOrd="0" destOrd="1" presId="urn:microsoft.com/office/officeart/2018/5/layout/CenteredIconLabelDescriptionList"/>
    <dgm:cxn modelId="{6D452560-104A-4F32-8FAB-4A78BCB95B96}" srcId="{85331027-356F-4500-8EEB-035ABB6CD14B}" destId="{8D77EB82-1987-45D2-86FB-B765168D243C}" srcOrd="3" destOrd="0" parTransId="{B369EED7-4BEE-4102-B08F-B9C10DC2AACC}" sibTransId="{BDEC0271-AE12-4BAB-9E97-BEFAB46C14FF}"/>
    <dgm:cxn modelId="{3043CA66-D4CE-4E03-9A43-7D1351EE7930}" type="presOf" srcId="{822CF423-DD88-4945-9230-69DDD3267B5D}" destId="{01E4A8D1-91EB-49FD-BEB2-18B6C9EBC501}" srcOrd="0" destOrd="0" presId="urn:microsoft.com/office/officeart/2018/5/layout/CenteredIconLabelDescriptionList"/>
    <dgm:cxn modelId="{9314B772-BD2A-4119-AEE5-312B52512E70}" srcId="{A3D73658-0767-47FF-92E8-0F3C695AEEF4}" destId="{F21BF5E5-925D-4A7B-A45C-F8B523ED0486}" srcOrd="1" destOrd="0" parTransId="{B6C688CC-E880-4253-99EE-31C8A0EA0C9F}" sibTransId="{1657C75C-58D5-4510-AD09-CA0B034A2DA3}"/>
    <dgm:cxn modelId="{72236F73-1608-48B6-B40F-48A8B841239E}" srcId="{64E735D2-3B14-4696-9939-936E7D953B54}" destId="{3FBE355A-1D79-4DFD-9B93-5830B49D6BF3}" srcOrd="0" destOrd="0" parTransId="{06D82B99-B27F-4663-9475-38A78E898894}" sibTransId="{21344B8F-E583-4379-A119-09ABB89269AF}"/>
    <dgm:cxn modelId="{3032A15A-860B-4B93-A15B-FAF160896772}" type="presOf" srcId="{5CA4B05A-9194-44B8-A9CF-D52272560325}" destId="{1AB7247F-85FA-48F1-A01A-E12037958439}" srcOrd="0" destOrd="0" presId="urn:microsoft.com/office/officeart/2018/5/layout/CenteredIconLabelDescriptionList"/>
    <dgm:cxn modelId="{2EC7D69F-B000-4B7F-9DAD-2AFBCD924898}" type="presOf" srcId="{E4689798-7CDF-4BAE-9D98-BEE240251D7A}" destId="{45CEE266-08B4-4526-8405-8A61A19BDCD0}" srcOrd="0" destOrd="0" presId="urn:microsoft.com/office/officeart/2018/5/layout/CenteredIconLabelDescriptionList"/>
    <dgm:cxn modelId="{EC9350A9-5056-46C9-BD51-A37283E90063}" srcId="{A3D73658-0767-47FF-92E8-0F3C695AEEF4}" destId="{E4689798-7CDF-4BAE-9D98-BEE240251D7A}" srcOrd="0" destOrd="0" parTransId="{33D1190F-70D8-493D-B14B-75C57942B422}" sibTransId="{9D551A7A-31E1-41E3-BDC7-A610E3C83082}"/>
    <dgm:cxn modelId="{BE8460B1-3985-41A8-B5D6-3786E45D6AF6}" type="presOf" srcId="{A3D73658-0767-47FF-92E8-0F3C695AEEF4}" destId="{F4D86761-E2DA-40B3-A17D-4F3F2537C2E4}" srcOrd="0" destOrd="0" presId="urn:microsoft.com/office/officeart/2018/5/layout/CenteredIconLabelDescriptionList"/>
    <dgm:cxn modelId="{37C8D4B2-57F2-453B-80CF-B88B546B2A25}" type="presOf" srcId="{F3EB1976-614A-413E-94DA-61F463BD113A}" destId="{4E0FE7E2-A088-4D71-8DFD-A7939476E832}" srcOrd="0" destOrd="0" presId="urn:microsoft.com/office/officeart/2018/5/layout/CenteredIconLabelDescriptionList"/>
    <dgm:cxn modelId="{03E431B9-2B3E-4FCA-9A10-FC9EFB5CCEF5}" type="presOf" srcId="{3FBE355A-1D79-4DFD-9B93-5830B49D6BF3}" destId="{89C81AB9-1DA0-48D7-A372-5D1AC0655E13}" srcOrd="0" destOrd="0" presId="urn:microsoft.com/office/officeart/2018/5/layout/CenteredIconLabelDescriptionList"/>
    <dgm:cxn modelId="{A6B86CC3-D158-4A56-B5BE-FAC7C4434A00}" type="presOf" srcId="{807A6C7A-CE9B-4DCE-92E7-2E42CDD8A65A}" destId="{4E0FE7E2-A088-4D71-8DFD-A7939476E832}" srcOrd="0" destOrd="1" presId="urn:microsoft.com/office/officeart/2018/5/layout/CenteredIconLabelDescriptionList"/>
    <dgm:cxn modelId="{B41433CC-FC24-4386-9B87-F9227854880E}" srcId="{5CA4B05A-9194-44B8-A9CF-D52272560325}" destId="{F3EB1976-614A-413E-94DA-61F463BD113A}" srcOrd="0" destOrd="0" parTransId="{98819534-A1E5-45FA-A995-88A1BB8DEE0E}" sibTransId="{2122A2F2-4039-4DCF-BDB0-439CDC9E7E3F}"/>
    <dgm:cxn modelId="{FE1A1ED0-CFEE-43DB-A0F9-3419AC0ACC2C}" type="presOf" srcId="{64E735D2-3B14-4696-9939-936E7D953B54}" destId="{DC51FF45-81A0-4EBF-953C-306A3E8828DE}" srcOrd="0" destOrd="0" presId="urn:microsoft.com/office/officeart/2018/5/layout/CenteredIconLabelDescriptionList"/>
    <dgm:cxn modelId="{084015D6-1A8A-4BD7-87B9-E4B4B861D82D}" srcId="{8D77EB82-1987-45D2-86FB-B765168D243C}" destId="{822CF423-DD88-4945-9230-69DDD3267B5D}" srcOrd="0" destOrd="0" parTransId="{D70FFB5D-7B0E-41DF-A7E3-D177B8A55CA4}" sibTransId="{AE576533-B83C-4745-B726-7C079293A2C6}"/>
    <dgm:cxn modelId="{021821E3-764B-4290-B5B4-45223DCE1142}" type="presOf" srcId="{8D77EB82-1987-45D2-86FB-B765168D243C}" destId="{BE3E1D35-091F-4A19-A9C1-62652EDB560A}" srcOrd="0" destOrd="0" presId="urn:microsoft.com/office/officeart/2018/5/layout/CenteredIconLabelDescriptionList"/>
    <dgm:cxn modelId="{A24F5BF7-33AD-4A77-8F8B-94FDEFCC2D8B}" srcId="{8D77EB82-1987-45D2-86FB-B765168D243C}" destId="{AA8D3336-465C-4665-A569-BB99762E5E83}" srcOrd="1" destOrd="0" parTransId="{5EF98ADC-4461-4E2F-9D01-0408E98975AB}" sibTransId="{E8E9479E-22CB-4066-B834-6A53CEAF6305}"/>
    <dgm:cxn modelId="{AE1225F9-89D4-4FF8-A130-D6AF4182EACF}" srcId="{85331027-356F-4500-8EEB-035ABB6CD14B}" destId="{5CA4B05A-9194-44B8-A9CF-D52272560325}" srcOrd="2" destOrd="0" parTransId="{78FA8EF8-2E09-48F7-834C-F9AC69992D36}" sibTransId="{25ABCE67-4160-4774-8DA9-A42ED37B61FC}"/>
    <dgm:cxn modelId="{B28511B8-443B-4585-B923-0B0758DCE7CC}" type="presParOf" srcId="{F4E048C0-2BB9-470D-B02E-B1FEB8577472}" destId="{867A2F98-BE1E-4BB8-B49A-85A91F1B1743}" srcOrd="0" destOrd="0" presId="urn:microsoft.com/office/officeart/2018/5/layout/CenteredIconLabelDescriptionList"/>
    <dgm:cxn modelId="{35DECE34-3F94-4688-880C-13A60D4C45C5}" type="presParOf" srcId="{867A2F98-BE1E-4BB8-B49A-85A91F1B1743}" destId="{0DABDCFB-59AD-467F-9864-76652CE6BDC8}" srcOrd="0" destOrd="0" presId="urn:microsoft.com/office/officeart/2018/5/layout/CenteredIconLabelDescriptionList"/>
    <dgm:cxn modelId="{40677910-1C62-461E-938C-CC2467787D3E}" type="presParOf" srcId="{867A2F98-BE1E-4BB8-B49A-85A91F1B1743}" destId="{D364407C-A6D9-452E-A5A1-494D3375F85B}" srcOrd="1" destOrd="0" presId="urn:microsoft.com/office/officeart/2018/5/layout/CenteredIconLabelDescriptionList"/>
    <dgm:cxn modelId="{0379EAF0-87A0-435D-A900-33FD8D854022}" type="presParOf" srcId="{867A2F98-BE1E-4BB8-B49A-85A91F1B1743}" destId="{DC51FF45-81A0-4EBF-953C-306A3E8828DE}" srcOrd="2" destOrd="0" presId="urn:microsoft.com/office/officeart/2018/5/layout/CenteredIconLabelDescriptionList"/>
    <dgm:cxn modelId="{2BCAF5D0-F7A3-4EC6-8530-B0A76D3A38F5}" type="presParOf" srcId="{867A2F98-BE1E-4BB8-B49A-85A91F1B1743}" destId="{4BFB2BA9-7EF5-48A0-9154-008FF780EFF5}" srcOrd="3" destOrd="0" presId="urn:microsoft.com/office/officeart/2018/5/layout/CenteredIconLabelDescriptionList"/>
    <dgm:cxn modelId="{20A47485-684D-491F-B8B2-430C0B837BE8}" type="presParOf" srcId="{867A2F98-BE1E-4BB8-B49A-85A91F1B1743}" destId="{89C81AB9-1DA0-48D7-A372-5D1AC0655E13}" srcOrd="4" destOrd="0" presId="urn:microsoft.com/office/officeart/2018/5/layout/CenteredIconLabelDescriptionList"/>
    <dgm:cxn modelId="{B92B3B3A-C1E8-49E2-859D-997D2C4C329B}" type="presParOf" srcId="{F4E048C0-2BB9-470D-B02E-B1FEB8577472}" destId="{898F2311-18FD-4652-833C-F51688F0C97D}" srcOrd="1" destOrd="0" presId="urn:microsoft.com/office/officeart/2018/5/layout/CenteredIconLabelDescriptionList"/>
    <dgm:cxn modelId="{786E0E15-183B-4B10-A0D0-D542E896440B}" type="presParOf" srcId="{F4E048C0-2BB9-470D-B02E-B1FEB8577472}" destId="{4AC6550F-2EB0-41D0-9E8C-52EE79A28E9A}" srcOrd="2" destOrd="0" presId="urn:microsoft.com/office/officeart/2018/5/layout/CenteredIconLabelDescriptionList"/>
    <dgm:cxn modelId="{DA1C2013-7F1D-4898-97E7-373847477926}" type="presParOf" srcId="{4AC6550F-2EB0-41D0-9E8C-52EE79A28E9A}" destId="{30DDCF1D-4365-483D-B794-122714800CA0}" srcOrd="0" destOrd="0" presId="urn:microsoft.com/office/officeart/2018/5/layout/CenteredIconLabelDescriptionList"/>
    <dgm:cxn modelId="{FEA68E52-A532-4DDD-A908-7438684CBA76}" type="presParOf" srcId="{4AC6550F-2EB0-41D0-9E8C-52EE79A28E9A}" destId="{3170D458-ACED-4C8A-9EAF-CA901433148C}" srcOrd="1" destOrd="0" presId="urn:microsoft.com/office/officeart/2018/5/layout/CenteredIconLabelDescriptionList"/>
    <dgm:cxn modelId="{B84A8EDE-1093-4109-85C9-683BFC382A0B}" type="presParOf" srcId="{4AC6550F-2EB0-41D0-9E8C-52EE79A28E9A}" destId="{F4D86761-E2DA-40B3-A17D-4F3F2537C2E4}" srcOrd="2" destOrd="0" presId="urn:microsoft.com/office/officeart/2018/5/layout/CenteredIconLabelDescriptionList"/>
    <dgm:cxn modelId="{CF53C1C6-EC4B-461C-829C-0A5FA2B237BE}" type="presParOf" srcId="{4AC6550F-2EB0-41D0-9E8C-52EE79A28E9A}" destId="{B5FD0417-5694-4C91-965C-E60B9E9DF8AE}" srcOrd="3" destOrd="0" presId="urn:microsoft.com/office/officeart/2018/5/layout/CenteredIconLabelDescriptionList"/>
    <dgm:cxn modelId="{4720DF3F-4BEF-4B42-97F9-CD08DAFE27F9}" type="presParOf" srcId="{4AC6550F-2EB0-41D0-9E8C-52EE79A28E9A}" destId="{45CEE266-08B4-4526-8405-8A61A19BDCD0}" srcOrd="4" destOrd="0" presId="urn:microsoft.com/office/officeart/2018/5/layout/CenteredIconLabelDescriptionList"/>
    <dgm:cxn modelId="{55EA7A93-6842-4444-92A3-4D846C7DB9E1}" type="presParOf" srcId="{F4E048C0-2BB9-470D-B02E-B1FEB8577472}" destId="{4E0450DB-9AA3-4EBF-A397-B2C84CB9543D}" srcOrd="3" destOrd="0" presId="urn:microsoft.com/office/officeart/2018/5/layout/CenteredIconLabelDescriptionList"/>
    <dgm:cxn modelId="{A2F7385D-E26C-4EFA-935F-F548C38E3D94}" type="presParOf" srcId="{F4E048C0-2BB9-470D-B02E-B1FEB8577472}" destId="{7AB2C28A-B381-44A8-8EEF-FE3F2CD31476}" srcOrd="4" destOrd="0" presId="urn:microsoft.com/office/officeart/2018/5/layout/CenteredIconLabelDescriptionList"/>
    <dgm:cxn modelId="{DCA21B4B-13DE-43CA-9148-74A3F00D3221}" type="presParOf" srcId="{7AB2C28A-B381-44A8-8EEF-FE3F2CD31476}" destId="{851C65A5-0AA3-496C-B539-ED34BE48965C}" srcOrd="0" destOrd="0" presId="urn:microsoft.com/office/officeart/2018/5/layout/CenteredIconLabelDescriptionList"/>
    <dgm:cxn modelId="{1C6821BC-C62A-4949-BBCA-5229165DCCC0}" type="presParOf" srcId="{7AB2C28A-B381-44A8-8EEF-FE3F2CD31476}" destId="{779A08C7-1BCD-4958-A71B-78CF0C4426C6}" srcOrd="1" destOrd="0" presId="urn:microsoft.com/office/officeart/2018/5/layout/CenteredIconLabelDescriptionList"/>
    <dgm:cxn modelId="{3631AE88-4A9D-41AF-A2BA-9474FB1186BE}" type="presParOf" srcId="{7AB2C28A-B381-44A8-8EEF-FE3F2CD31476}" destId="{1AB7247F-85FA-48F1-A01A-E12037958439}" srcOrd="2" destOrd="0" presId="urn:microsoft.com/office/officeart/2018/5/layout/CenteredIconLabelDescriptionList"/>
    <dgm:cxn modelId="{8E37689A-7A8B-44CB-B2F3-1D8051082995}" type="presParOf" srcId="{7AB2C28A-B381-44A8-8EEF-FE3F2CD31476}" destId="{BA9FD3AF-414E-4AAB-8976-16967D780D10}" srcOrd="3" destOrd="0" presId="urn:microsoft.com/office/officeart/2018/5/layout/CenteredIconLabelDescriptionList"/>
    <dgm:cxn modelId="{4BBC87FE-30AA-4804-9F1C-1D1620B99403}" type="presParOf" srcId="{7AB2C28A-B381-44A8-8EEF-FE3F2CD31476}" destId="{4E0FE7E2-A088-4D71-8DFD-A7939476E832}" srcOrd="4" destOrd="0" presId="urn:microsoft.com/office/officeart/2018/5/layout/CenteredIconLabelDescriptionList"/>
    <dgm:cxn modelId="{298A84EE-2D6D-4A08-976A-D7AF958BA6D7}" type="presParOf" srcId="{F4E048C0-2BB9-470D-B02E-B1FEB8577472}" destId="{3C4D6ED5-A694-462A-A3E6-E7C532A198D2}" srcOrd="5" destOrd="0" presId="urn:microsoft.com/office/officeart/2018/5/layout/CenteredIconLabelDescriptionList"/>
    <dgm:cxn modelId="{DACF523F-47AA-4126-83C2-BBFCC7077368}" type="presParOf" srcId="{F4E048C0-2BB9-470D-B02E-B1FEB8577472}" destId="{DD000ED7-230C-4FBC-9D23-436286529E97}" srcOrd="6" destOrd="0" presId="urn:microsoft.com/office/officeart/2018/5/layout/CenteredIconLabelDescriptionList"/>
    <dgm:cxn modelId="{52802E0A-83B4-4E09-BEBB-7A4EEF5FF809}" type="presParOf" srcId="{DD000ED7-230C-4FBC-9D23-436286529E97}" destId="{33F48245-267B-4C54-93C2-8BA3E238223E}" srcOrd="0" destOrd="0" presId="urn:microsoft.com/office/officeart/2018/5/layout/CenteredIconLabelDescriptionList"/>
    <dgm:cxn modelId="{D6A3E8A2-5F1E-42F9-8E82-EBDBBF85F905}" type="presParOf" srcId="{DD000ED7-230C-4FBC-9D23-436286529E97}" destId="{D680E770-6382-41D7-BB07-0F50F0AE69B6}" srcOrd="1" destOrd="0" presId="urn:microsoft.com/office/officeart/2018/5/layout/CenteredIconLabelDescriptionList"/>
    <dgm:cxn modelId="{09FED173-D8BB-42E7-8F94-94AE77DEF6E3}" type="presParOf" srcId="{DD000ED7-230C-4FBC-9D23-436286529E97}" destId="{BE3E1D35-091F-4A19-A9C1-62652EDB560A}" srcOrd="2" destOrd="0" presId="urn:microsoft.com/office/officeart/2018/5/layout/CenteredIconLabelDescriptionList"/>
    <dgm:cxn modelId="{D94D85AB-1EFF-49BC-8DDB-6935E4E9D95E}" type="presParOf" srcId="{DD000ED7-230C-4FBC-9D23-436286529E97}" destId="{C862F0E8-5A7E-4D01-A65C-737289EF0054}" srcOrd="3" destOrd="0" presId="urn:microsoft.com/office/officeart/2018/5/layout/CenteredIconLabelDescriptionList"/>
    <dgm:cxn modelId="{27D0A5EA-DEF2-4DC5-87B6-23F4C4E705A2}" type="presParOf" srcId="{DD000ED7-230C-4FBC-9D23-436286529E97}" destId="{01E4A8D1-91EB-49FD-BEB2-18B6C9EBC5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331027-356F-4500-8EEB-035ABB6CD1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735D2-3B14-4696-9939-936E7D953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1 — Acquire</a:t>
          </a:r>
          <a:endParaRPr lang="en-US"/>
        </a:p>
      </dgm:t>
    </dgm:pt>
    <dgm:pt modelId="{15786C8F-D633-4FF2-A425-BA181A0049A7}" type="parTrans" cxnId="{C6ACB215-6025-48B2-A686-4C8678215E4A}">
      <dgm:prSet/>
      <dgm:spPr/>
      <dgm:t>
        <a:bodyPr/>
        <a:lstStyle/>
        <a:p>
          <a:endParaRPr lang="en-US"/>
        </a:p>
      </dgm:t>
    </dgm:pt>
    <dgm:pt modelId="{DF2361D7-FCF0-4C4E-9FFE-D23B91DA19C9}" type="sibTrans" cxnId="{C6ACB215-6025-48B2-A686-4C8678215E4A}">
      <dgm:prSet/>
      <dgm:spPr/>
      <dgm:t>
        <a:bodyPr/>
        <a:lstStyle/>
        <a:p>
          <a:endParaRPr lang="en-US"/>
        </a:p>
      </dgm:t>
    </dgm:pt>
    <dgm:pt modelId="{3FBE355A-1D79-4DFD-9B93-5830B49D6BF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Data Source: </a:t>
          </a:r>
          <a:r>
            <a:rPr lang="en-US" dirty="0"/>
            <a:t>data.honolulu.gov</a:t>
          </a:r>
        </a:p>
        <a:p>
          <a:pPr algn="ctr">
            <a:lnSpc>
              <a:spcPct val="100000"/>
            </a:lnSpc>
          </a:pPr>
          <a:r>
            <a:rPr lang="en-US" b="1" dirty="0"/>
            <a:t>Method</a:t>
          </a:r>
          <a:r>
            <a:rPr lang="en-US" dirty="0"/>
            <a:t>: HTTP GET (CSV Export)</a:t>
          </a:r>
        </a:p>
        <a:p>
          <a:pPr algn="ctr">
            <a:lnSpc>
              <a:spcPct val="100000"/>
            </a:lnSpc>
          </a:pPr>
          <a:r>
            <a:rPr lang="en-US" b="1" dirty="0"/>
            <a:t>Data Type</a:t>
          </a:r>
          <a:r>
            <a:rPr lang="en-US" dirty="0"/>
            <a:t>: CSV </a:t>
          </a:r>
        </a:p>
      </dgm:t>
    </dgm:pt>
    <dgm:pt modelId="{06D82B99-B27F-4663-9475-38A78E898894}" type="parTrans" cxnId="{72236F73-1608-48B6-B40F-48A8B841239E}">
      <dgm:prSet/>
      <dgm:spPr/>
      <dgm:t>
        <a:bodyPr/>
        <a:lstStyle/>
        <a:p>
          <a:endParaRPr lang="en-US"/>
        </a:p>
      </dgm:t>
    </dgm:pt>
    <dgm:pt modelId="{21344B8F-E583-4379-A119-09ABB89269AF}" type="sibTrans" cxnId="{72236F73-1608-48B6-B40F-48A8B841239E}">
      <dgm:prSet/>
      <dgm:spPr/>
      <dgm:t>
        <a:bodyPr/>
        <a:lstStyle/>
        <a:p>
          <a:endParaRPr lang="en-US"/>
        </a:p>
      </dgm:t>
    </dgm:pt>
    <dgm:pt modelId="{A3D73658-0767-47FF-92E8-0F3C695AEE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2 — Normalize</a:t>
          </a:r>
          <a:endParaRPr lang="en-US"/>
        </a:p>
      </dgm:t>
    </dgm:pt>
    <dgm:pt modelId="{217308D0-7242-4943-A495-D2A066A498EB}" type="parTrans" cxnId="{51ABB128-D43F-4A01-893E-4B3628DC1E53}">
      <dgm:prSet/>
      <dgm:spPr/>
      <dgm:t>
        <a:bodyPr/>
        <a:lstStyle/>
        <a:p>
          <a:endParaRPr lang="en-US"/>
        </a:p>
      </dgm:t>
    </dgm:pt>
    <dgm:pt modelId="{38600C45-A457-4BEA-BEC4-B69E6E2498C7}" type="sibTrans" cxnId="{51ABB128-D43F-4A01-893E-4B3628DC1E53}">
      <dgm:prSet/>
      <dgm:spPr/>
      <dgm:t>
        <a:bodyPr/>
        <a:lstStyle/>
        <a:p>
          <a:endParaRPr lang="en-US"/>
        </a:p>
      </dgm:t>
    </dgm:pt>
    <dgm:pt modelId="{E4689798-7CDF-4BAE-9D98-BEE240251D7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Convert CSV to DF</a:t>
          </a:r>
        </a:p>
        <a:p>
          <a:pPr algn="ctr">
            <a:lnSpc>
              <a:spcPct val="100000"/>
            </a:lnSpc>
          </a:pPr>
          <a:r>
            <a:rPr lang="en-US" b="1" dirty="0"/>
            <a:t>Assign columns</a:t>
          </a:r>
          <a:r>
            <a:rPr lang="en-US" dirty="0"/>
            <a:t>: </a:t>
          </a:r>
          <a:r>
            <a:rPr lang="en-US" dirty="0" err="1"/>
            <a:t>RequestType</a:t>
          </a:r>
          <a:r>
            <a:rPr lang="en-US" dirty="0"/>
            <a:t>, </a:t>
          </a:r>
          <a:r>
            <a:rPr lang="en-US" dirty="0" err="1"/>
            <a:t>StatusType</a:t>
          </a:r>
          <a:r>
            <a:rPr lang="en-US" dirty="0"/>
            <a:t>, Description, Location</a:t>
          </a:r>
        </a:p>
      </dgm:t>
    </dgm:pt>
    <dgm:pt modelId="{33D1190F-70D8-493D-B14B-75C57942B422}" type="parTrans" cxnId="{EC9350A9-5056-46C9-BD51-A37283E90063}">
      <dgm:prSet/>
      <dgm:spPr/>
      <dgm:t>
        <a:bodyPr/>
        <a:lstStyle/>
        <a:p>
          <a:endParaRPr lang="en-US"/>
        </a:p>
      </dgm:t>
    </dgm:pt>
    <dgm:pt modelId="{9D551A7A-31E1-41E3-BDC7-A610E3C83082}" type="sibTrans" cxnId="{EC9350A9-5056-46C9-BD51-A37283E90063}">
      <dgm:prSet/>
      <dgm:spPr/>
      <dgm:t>
        <a:bodyPr/>
        <a:lstStyle/>
        <a:p>
          <a:endParaRPr lang="en-US"/>
        </a:p>
      </dgm:t>
    </dgm:pt>
    <dgm:pt modelId="{5CA4B05A-9194-44B8-A9CF-D522725603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3 — Shape for Map</a:t>
          </a:r>
          <a:endParaRPr lang="en-US" dirty="0"/>
        </a:p>
      </dgm:t>
    </dgm:pt>
    <dgm:pt modelId="{78FA8EF8-2E09-48F7-834C-F9AC69992D36}" type="parTrans" cxnId="{AE1225F9-89D4-4FF8-A130-D6AF4182EACF}">
      <dgm:prSet/>
      <dgm:spPr/>
      <dgm:t>
        <a:bodyPr/>
        <a:lstStyle/>
        <a:p>
          <a:endParaRPr lang="en-US"/>
        </a:p>
      </dgm:t>
    </dgm:pt>
    <dgm:pt modelId="{25ABCE67-4160-4774-8DA9-A42ED37B61FC}" type="sibTrans" cxnId="{AE1225F9-89D4-4FF8-A130-D6AF4182EACF}">
      <dgm:prSet/>
      <dgm:spPr/>
      <dgm:t>
        <a:bodyPr/>
        <a:lstStyle/>
        <a:p>
          <a:endParaRPr lang="en-US"/>
        </a:p>
      </dgm:t>
    </dgm:pt>
    <dgm:pt modelId="{F3EB1976-614A-413E-94DA-61F463BD113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Convert DF to </a:t>
          </a:r>
          <a:r>
            <a:rPr lang="en-US" b="1" dirty="0" err="1"/>
            <a:t>GeoDF</a:t>
          </a:r>
          <a:r>
            <a:rPr lang="en-US" b="1" dirty="0"/>
            <a:t> </a:t>
          </a:r>
        </a:p>
        <a:p>
          <a:pPr algn="ctr">
            <a:lnSpc>
              <a:spcPct val="100000"/>
            </a:lnSpc>
          </a:pPr>
          <a:r>
            <a:rPr lang="en-US" b="1" dirty="0"/>
            <a:t>Select</a:t>
          </a:r>
          <a:r>
            <a:rPr lang="en-US" b="0" dirty="0"/>
            <a:t>: category, status, latitude, longitude, description</a:t>
          </a:r>
        </a:p>
        <a:p>
          <a:pPr algn="ctr">
            <a:lnSpc>
              <a:spcPct val="100000"/>
            </a:lnSpc>
          </a:pPr>
          <a:endParaRPr lang="en-US" b="0" dirty="0"/>
        </a:p>
        <a:p>
          <a:pPr algn="ctr">
            <a:lnSpc>
              <a:spcPct val="100000"/>
            </a:lnSpc>
          </a:pPr>
          <a:r>
            <a:rPr lang="en-US" b="1" dirty="0"/>
            <a:t>CRS</a:t>
          </a:r>
          <a:r>
            <a:rPr lang="en-US" b="0" dirty="0"/>
            <a:t>: Ensure EPSG:4326</a:t>
          </a:r>
        </a:p>
        <a:p>
          <a:pPr algn="ctr">
            <a:lnSpc>
              <a:spcPct val="100000"/>
            </a:lnSpc>
          </a:pPr>
          <a:endParaRPr lang="en-US" b="1" dirty="0"/>
        </a:p>
        <a:p>
          <a:pPr algn="ctr">
            <a:lnSpc>
              <a:spcPct val="100000"/>
            </a:lnSpc>
          </a:pPr>
          <a:r>
            <a:rPr lang="en-US" b="1" dirty="0"/>
            <a:t>Configure Tooltip Text:</a:t>
          </a:r>
        </a:p>
        <a:p>
          <a:pPr algn="ctr">
            <a:lnSpc>
              <a:spcPct val="100000"/>
            </a:lnSpc>
          </a:pPr>
          <a:r>
            <a:rPr lang="en-US" b="0" dirty="0"/>
            <a:t>Category, Status, Description</a:t>
          </a:r>
        </a:p>
      </dgm:t>
    </dgm:pt>
    <dgm:pt modelId="{98819534-A1E5-45FA-A995-88A1BB8DEE0E}" type="parTrans" cxnId="{B41433CC-FC24-4386-9B87-F9227854880E}">
      <dgm:prSet/>
      <dgm:spPr/>
      <dgm:t>
        <a:bodyPr/>
        <a:lstStyle/>
        <a:p>
          <a:endParaRPr lang="en-US"/>
        </a:p>
      </dgm:t>
    </dgm:pt>
    <dgm:pt modelId="{2122A2F2-4039-4DCF-BDB0-439CDC9E7E3F}" type="sibTrans" cxnId="{B41433CC-FC24-4386-9B87-F9227854880E}">
      <dgm:prSet/>
      <dgm:spPr/>
      <dgm:t>
        <a:bodyPr/>
        <a:lstStyle/>
        <a:p>
          <a:endParaRPr lang="en-US"/>
        </a:p>
      </dgm:t>
    </dgm:pt>
    <dgm:pt modelId="{8D77EB82-1987-45D2-86FB-B765168D2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4 — Visualize</a:t>
          </a:r>
          <a:endParaRPr lang="en-US" dirty="0"/>
        </a:p>
      </dgm:t>
    </dgm:pt>
    <dgm:pt modelId="{B369EED7-4BEE-4102-B08F-B9C10DC2AACC}" type="parTrans" cxnId="{6D452560-104A-4F32-8FAB-4A78BCB95B96}">
      <dgm:prSet/>
      <dgm:spPr/>
      <dgm:t>
        <a:bodyPr/>
        <a:lstStyle/>
        <a:p>
          <a:endParaRPr lang="en-US"/>
        </a:p>
      </dgm:t>
    </dgm:pt>
    <dgm:pt modelId="{BDEC0271-AE12-4BAB-9E97-BEFAB46C14FF}" type="sibTrans" cxnId="{6D452560-104A-4F32-8FAB-4A78BCB95B96}">
      <dgm:prSet/>
      <dgm:spPr/>
      <dgm:t>
        <a:bodyPr/>
        <a:lstStyle/>
        <a:p>
          <a:endParaRPr lang="en-US"/>
        </a:p>
      </dgm:t>
    </dgm:pt>
    <dgm:pt modelId="{822CF423-DD88-4945-9230-69DDD3267B5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Configure Clustering:</a:t>
          </a:r>
          <a:endParaRPr lang="en-US" dirty="0"/>
        </a:p>
      </dgm:t>
    </dgm:pt>
    <dgm:pt modelId="{D70FFB5D-7B0E-41DF-A7E3-D177B8A55CA4}" type="parTrans" cxnId="{084015D6-1A8A-4BD7-87B9-E4B4B861D82D}">
      <dgm:prSet/>
      <dgm:spPr/>
      <dgm:t>
        <a:bodyPr/>
        <a:lstStyle/>
        <a:p>
          <a:endParaRPr lang="en-US"/>
        </a:p>
      </dgm:t>
    </dgm:pt>
    <dgm:pt modelId="{AE576533-B83C-4745-B726-7C079293A2C6}" type="sibTrans" cxnId="{084015D6-1A8A-4BD7-87B9-E4B4B861D82D}">
      <dgm:prSet/>
      <dgm:spPr/>
      <dgm:t>
        <a:bodyPr/>
        <a:lstStyle/>
        <a:p>
          <a:endParaRPr lang="en-US"/>
        </a:p>
      </dgm:t>
    </dgm:pt>
    <dgm:pt modelId="{3CA72AA0-FE7E-4DB1-9ED7-B6D44966C164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Parse Location</a:t>
          </a:r>
          <a:r>
            <a:rPr lang="en-US" dirty="0"/>
            <a:t>: (</a:t>
          </a:r>
          <a:r>
            <a:rPr lang="en-US" dirty="0" err="1"/>
            <a:t>lat</a:t>
          </a:r>
          <a:r>
            <a:rPr lang="en-US" dirty="0"/>
            <a:t>, </a:t>
          </a:r>
          <a:r>
            <a:rPr lang="en-US" dirty="0" err="1"/>
            <a:t>lon</a:t>
          </a:r>
          <a:r>
            <a:rPr lang="en-US" dirty="0"/>
            <a:t>)</a:t>
          </a:r>
        </a:p>
        <a:p>
          <a:pPr algn="ctr">
            <a:lnSpc>
              <a:spcPct val="100000"/>
            </a:lnSpc>
          </a:pPr>
          <a:r>
            <a:rPr lang="en-US" b="1" dirty="0"/>
            <a:t>Filter</a:t>
          </a:r>
          <a:r>
            <a:rPr lang="en-US" b="0" dirty="0"/>
            <a:t>: Only keep reports that are active </a:t>
          </a:r>
          <a:endParaRPr lang="en-US" dirty="0"/>
        </a:p>
        <a:p>
          <a:pPr algn="ctr">
            <a:lnSpc>
              <a:spcPct val="100000"/>
            </a:lnSpc>
          </a:pPr>
          <a:r>
            <a:rPr lang="en-US" b="1" dirty="0"/>
            <a:t>Trim</a:t>
          </a:r>
          <a:r>
            <a:rPr lang="en-US" dirty="0"/>
            <a:t>: Description (~200 chars) to minimize clutter</a:t>
          </a:r>
        </a:p>
        <a:p>
          <a:pPr algn="ctr">
            <a:lnSpc>
              <a:spcPct val="100000"/>
            </a:lnSpc>
          </a:pPr>
          <a:endParaRPr lang="en-US" dirty="0"/>
        </a:p>
      </dgm:t>
    </dgm:pt>
    <dgm:pt modelId="{681F8317-360E-4B75-B840-66779778EB63}" type="parTrans" cxnId="{147F7D66-EFF0-4618-AB10-920714B42043}">
      <dgm:prSet/>
      <dgm:spPr/>
      <dgm:t>
        <a:bodyPr/>
        <a:lstStyle/>
        <a:p>
          <a:endParaRPr lang="en-US"/>
        </a:p>
      </dgm:t>
    </dgm:pt>
    <dgm:pt modelId="{9CD81F79-5D96-4B0D-9499-8F80B4F2E2BE}" type="sibTrans" cxnId="{147F7D66-EFF0-4618-AB10-920714B42043}">
      <dgm:prSet/>
      <dgm:spPr/>
      <dgm:t>
        <a:bodyPr/>
        <a:lstStyle/>
        <a:p>
          <a:endParaRPr lang="en-US"/>
        </a:p>
      </dgm:t>
    </dgm:pt>
    <dgm:pt modelId="{F7170ABA-656A-40B0-A287-D5FA14CF1F32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b="1" dirty="0"/>
        </a:p>
        <a:p>
          <a:pPr algn="ctr">
            <a:lnSpc>
              <a:spcPct val="100000"/>
            </a:lnSpc>
          </a:pPr>
          <a:r>
            <a:rPr lang="en-US" b="1" dirty="0"/>
            <a:t>Configure Color-Coding</a:t>
          </a:r>
          <a:endParaRPr lang="en-US" dirty="0"/>
        </a:p>
      </dgm:t>
    </dgm:pt>
    <dgm:pt modelId="{ED0B08D9-6867-4205-8EAA-C8D899BD04EB}" type="parTrans" cxnId="{DFA7E776-6A9F-41E7-B1ED-FEBE9C281592}">
      <dgm:prSet/>
      <dgm:spPr/>
      <dgm:t>
        <a:bodyPr/>
        <a:lstStyle/>
        <a:p>
          <a:endParaRPr lang="en-US"/>
        </a:p>
      </dgm:t>
    </dgm:pt>
    <dgm:pt modelId="{900177E1-EC75-4DC6-8CAA-164EC7212CA1}" type="sibTrans" cxnId="{DFA7E776-6A9F-41E7-B1ED-FEBE9C281592}">
      <dgm:prSet/>
      <dgm:spPr/>
      <dgm:t>
        <a:bodyPr/>
        <a:lstStyle/>
        <a:p>
          <a:endParaRPr lang="en-US"/>
        </a:p>
      </dgm:t>
    </dgm:pt>
    <dgm:pt modelId="{7D082B40-468F-4162-A5F4-5E5BCDBA6B5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Folium </a:t>
          </a:r>
          <a:r>
            <a:rPr lang="en-US" dirty="0" err="1"/>
            <a:t>FeatureGroup</a:t>
          </a:r>
          <a:r>
            <a:rPr lang="en-US" dirty="0"/>
            <a:t> </a:t>
          </a:r>
        </a:p>
      </dgm:t>
    </dgm:pt>
    <dgm:pt modelId="{58CE9D10-8CC3-4D21-972B-86E7F2648B0E}" type="parTrans" cxnId="{42526338-2581-4458-9AF3-44A513928485}">
      <dgm:prSet/>
      <dgm:spPr/>
      <dgm:t>
        <a:bodyPr/>
        <a:lstStyle/>
        <a:p>
          <a:endParaRPr lang="en-US"/>
        </a:p>
      </dgm:t>
    </dgm:pt>
    <dgm:pt modelId="{F1C85969-F882-4DC4-8229-0737A69DE1D2}" type="sibTrans" cxnId="{42526338-2581-4458-9AF3-44A513928485}">
      <dgm:prSet/>
      <dgm:spPr/>
      <dgm:t>
        <a:bodyPr/>
        <a:lstStyle/>
        <a:p>
          <a:endParaRPr lang="en-US"/>
        </a:p>
      </dgm:t>
    </dgm:pt>
    <dgm:pt modelId="{36AA2B4D-447D-4505-B765-E771D488746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Folium </a:t>
          </a:r>
          <a:r>
            <a:rPr lang="en-US" dirty="0" err="1"/>
            <a:t>MarkerCluster</a:t>
          </a:r>
          <a:endParaRPr lang="en-US" dirty="0"/>
        </a:p>
      </dgm:t>
    </dgm:pt>
    <dgm:pt modelId="{62A1B8E3-882E-4477-973F-D8025A458E3F}" type="parTrans" cxnId="{4A51F1F1-32E3-46C2-B7CA-89D9B69638C5}">
      <dgm:prSet/>
      <dgm:spPr/>
      <dgm:t>
        <a:bodyPr/>
        <a:lstStyle/>
        <a:p>
          <a:endParaRPr lang="en-US"/>
        </a:p>
      </dgm:t>
    </dgm:pt>
    <dgm:pt modelId="{8CB02C41-AFE9-458F-94E4-21549C6F2B2E}" type="sibTrans" cxnId="{4A51F1F1-32E3-46C2-B7CA-89D9B69638C5}">
      <dgm:prSet/>
      <dgm:spPr/>
      <dgm:t>
        <a:bodyPr/>
        <a:lstStyle/>
        <a:p>
          <a:endParaRPr lang="en-US"/>
        </a:p>
      </dgm:t>
    </dgm:pt>
    <dgm:pt modelId="{A9929469-6F2D-4DD8-A3A8-56FD91334F8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dirty="0"/>
            <a:t>Yellow </a:t>
          </a:r>
          <a:r>
            <a:rPr lang="en-US" dirty="0" err="1"/>
            <a:t>CircleMarker</a:t>
          </a: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  <a:p>
          <a:pPr algn="ctr">
            <a:lnSpc>
              <a:spcPct val="100000"/>
            </a:lnSpc>
          </a:pPr>
          <a:r>
            <a:rPr lang="en-US" b="1" dirty="0"/>
            <a:t>Deploy HNL311 Layer</a:t>
          </a:r>
        </a:p>
      </dgm:t>
    </dgm:pt>
    <dgm:pt modelId="{78E6B8A1-CDFC-4113-A77C-96C8B013471D}" type="parTrans" cxnId="{82F46F93-51BF-4774-A9BC-B911966A2ADD}">
      <dgm:prSet/>
      <dgm:spPr/>
      <dgm:t>
        <a:bodyPr/>
        <a:lstStyle/>
        <a:p>
          <a:endParaRPr lang="en-US"/>
        </a:p>
      </dgm:t>
    </dgm:pt>
    <dgm:pt modelId="{7C460D05-1F4F-4171-917A-20F10091877A}" type="sibTrans" cxnId="{82F46F93-51BF-4774-A9BC-B911966A2ADD}">
      <dgm:prSet/>
      <dgm:spPr/>
      <dgm:t>
        <a:bodyPr/>
        <a:lstStyle/>
        <a:p>
          <a:endParaRPr lang="en-US"/>
        </a:p>
      </dgm:t>
    </dgm:pt>
    <dgm:pt modelId="{F4E048C0-2BB9-470D-B02E-B1FEB8577472}" type="pres">
      <dgm:prSet presAssocID="{85331027-356F-4500-8EEB-035ABB6CD14B}" presName="root" presStyleCnt="0">
        <dgm:presLayoutVars>
          <dgm:dir/>
          <dgm:resizeHandles val="exact"/>
        </dgm:presLayoutVars>
      </dgm:prSet>
      <dgm:spPr/>
    </dgm:pt>
    <dgm:pt modelId="{867A2F98-BE1E-4BB8-B49A-85A91F1B1743}" type="pres">
      <dgm:prSet presAssocID="{64E735D2-3B14-4696-9939-936E7D953B54}" presName="compNode" presStyleCnt="0"/>
      <dgm:spPr/>
    </dgm:pt>
    <dgm:pt modelId="{0DABDCFB-59AD-467F-9864-76652CE6BDC8}" type="pres">
      <dgm:prSet presAssocID="{64E735D2-3B14-4696-9939-936E7D953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364407C-A6D9-452E-A5A1-494D3375F85B}" type="pres">
      <dgm:prSet presAssocID="{64E735D2-3B14-4696-9939-936E7D953B54}" presName="iconSpace" presStyleCnt="0"/>
      <dgm:spPr/>
    </dgm:pt>
    <dgm:pt modelId="{DC51FF45-81A0-4EBF-953C-306A3E8828DE}" type="pres">
      <dgm:prSet presAssocID="{64E735D2-3B14-4696-9939-936E7D953B54}" presName="parTx" presStyleLbl="revTx" presStyleIdx="0" presStyleCnt="8">
        <dgm:presLayoutVars>
          <dgm:chMax val="0"/>
          <dgm:chPref val="0"/>
        </dgm:presLayoutVars>
      </dgm:prSet>
      <dgm:spPr/>
    </dgm:pt>
    <dgm:pt modelId="{4BFB2BA9-7EF5-48A0-9154-008FF780EFF5}" type="pres">
      <dgm:prSet presAssocID="{64E735D2-3B14-4696-9939-936E7D953B54}" presName="txSpace" presStyleCnt="0"/>
      <dgm:spPr/>
    </dgm:pt>
    <dgm:pt modelId="{89C81AB9-1DA0-48D7-A372-5D1AC0655E13}" type="pres">
      <dgm:prSet presAssocID="{64E735D2-3B14-4696-9939-936E7D953B54}" presName="desTx" presStyleLbl="revTx" presStyleIdx="1" presStyleCnt="8">
        <dgm:presLayoutVars/>
      </dgm:prSet>
      <dgm:spPr/>
    </dgm:pt>
    <dgm:pt modelId="{898F2311-18FD-4652-833C-F51688F0C97D}" type="pres">
      <dgm:prSet presAssocID="{DF2361D7-FCF0-4C4E-9FFE-D23B91DA19C9}" presName="sibTrans" presStyleCnt="0"/>
      <dgm:spPr/>
    </dgm:pt>
    <dgm:pt modelId="{4AC6550F-2EB0-41D0-9E8C-52EE79A28E9A}" type="pres">
      <dgm:prSet presAssocID="{A3D73658-0767-47FF-92E8-0F3C695AEEF4}" presName="compNode" presStyleCnt="0"/>
      <dgm:spPr/>
    </dgm:pt>
    <dgm:pt modelId="{30DDCF1D-4365-483D-B794-122714800CA0}" type="pres">
      <dgm:prSet presAssocID="{A3D73658-0767-47FF-92E8-0F3C695AEE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170D458-ACED-4C8A-9EAF-CA901433148C}" type="pres">
      <dgm:prSet presAssocID="{A3D73658-0767-47FF-92E8-0F3C695AEEF4}" presName="iconSpace" presStyleCnt="0"/>
      <dgm:spPr/>
    </dgm:pt>
    <dgm:pt modelId="{F4D86761-E2DA-40B3-A17D-4F3F2537C2E4}" type="pres">
      <dgm:prSet presAssocID="{A3D73658-0767-47FF-92E8-0F3C695AEEF4}" presName="parTx" presStyleLbl="revTx" presStyleIdx="2" presStyleCnt="8">
        <dgm:presLayoutVars>
          <dgm:chMax val="0"/>
          <dgm:chPref val="0"/>
        </dgm:presLayoutVars>
      </dgm:prSet>
      <dgm:spPr/>
    </dgm:pt>
    <dgm:pt modelId="{B5FD0417-5694-4C91-965C-E60B9E9DF8AE}" type="pres">
      <dgm:prSet presAssocID="{A3D73658-0767-47FF-92E8-0F3C695AEEF4}" presName="txSpace" presStyleCnt="0"/>
      <dgm:spPr/>
    </dgm:pt>
    <dgm:pt modelId="{45CEE266-08B4-4526-8405-8A61A19BDCD0}" type="pres">
      <dgm:prSet presAssocID="{A3D73658-0767-47FF-92E8-0F3C695AEEF4}" presName="desTx" presStyleLbl="revTx" presStyleIdx="3" presStyleCnt="8">
        <dgm:presLayoutVars/>
      </dgm:prSet>
      <dgm:spPr/>
    </dgm:pt>
    <dgm:pt modelId="{4E0450DB-9AA3-4EBF-A397-B2C84CB9543D}" type="pres">
      <dgm:prSet presAssocID="{38600C45-A457-4BEA-BEC4-B69E6E2498C7}" presName="sibTrans" presStyleCnt="0"/>
      <dgm:spPr/>
    </dgm:pt>
    <dgm:pt modelId="{7AB2C28A-B381-44A8-8EEF-FE3F2CD31476}" type="pres">
      <dgm:prSet presAssocID="{5CA4B05A-9194-44B8-A9CF-D52272560325}" presName="compNode" presStyleCnt="0"/>
      <dgm:spPr/>
    </dgm:pt>
    <dgm:pt modelId="{851C65A5-0AA3-496C-B539-ED34BE48965C}" type="pres">
      <dgm:prSet presAssocID="{5CA4B05A-9194-44B8-A9CF-D522725603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79A08C7-1BCD-4958-A71B-78CF0C4426C6}" type="pres">
      <dgm:prSet presAssocID="{5CA4B05A-9194-44B8-A9CF-D52272560325}" presName="iconSpace" presStyleCnt="0"/>
      <dgm:spPr/>
    </dgm:pt>
    <dgm:pt modelId="{1AB7247F-85FA-48F1-A01A-E12037958439}" type="pres">
      <dgm:prSet presAssocID="{5CA4B05A-9194-44B8-A9CF-D52272560325}" presName="parTx" presStyleLbl="revTx" presStyleIdx="4" presStyleCnt="8">
        <dgm:presLayoutVars>
          <dgm:chMax val="0"/>
          <dgm:chPref val="0"/>
        </dgm:presLayoutVars>
      </dgm:prSet>
      <dgm:spPr/>
    </dgm:pt>
    <dgm:pt modelId="{BA9FD3AF-414E-4AAB-8976-16967D780D10}" type="pres">
      <dgm:prSet presAssocID="{5CA4B05A-9194-44B8-A9CF-D52272560325}" presName="txSpace" presStyleCnt="0"/>
      <dgm:spPr/>
    </dgm:pt>
    <dgm:pt modelId="{4E0FE7E2-A088-4D71-8DFD-A7939476E832}" type="pres">
      <dgm:prSet presAssocID="{5CA4B05A-9194-44B8-A9CF-D52272560325}" presName="desTx" presStyleLbl="revTx" presStyleIdx="5" presStyleCnt="8">
        <dgm:presLayoutVars/>
      </dgm:prSet>
      <dgm:spPr/>
    </dgm:pt>
    <dgm:pt modelId="{3C4D6ED5-A694-462A-A3E6-E7C532A198D2}" type="pres">
      <dgm:prSet presAssocID="{25ABCE67-4160-4774-8DA9-A42ED37B61FC}" presName="sibTrans" presStyleCnt="0"/>
      <dgm:spPr/>
    </dgm:pt>
    <dgm:pt modelId="{DD000ED7-230C-4FBC-9D23-436286529E97}" type="pres">
      <dgm:prSet presAssocID="{8D77EB82-1987-45D2-86FB-B765168D243C}" presName="compNode" presStyleCnt="0"/>
      <dgm:spPr/>
    </dgm:pt>
    <dgm:pt modelId="{33F48245-267B-4C54-93C2-8BA3E238223E}" type="pres">
      <dgm:prSet presAssocID="{8D77EB82-1987-45D2-86FB-B765168D243C}" presName="iconRect" presStyleLbl="node1" presStyleIdx="3" presStyleCnt="4" custLinFactNeighborX="-2084" custLinFactNeighborY="1837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680E770-6382-41D7-BB07-0F50F0AE69B6}" type="pres">
      <dgm:prSet presAssocID="{8D77EB82-1987-45D2-86FB-B765168D243C}" presName="iconSpace" presStyleCnt="0"/>
      <dgm:spPr/>
    </dgm:pt>
    <dgm:pt modelId="{BE3E1D35-091F-4A19-A9C1-62652EDB560A}" type="pres">
      <dgm:prSet presAssocID="{8D77EB82-1987-45D2-86FB-B765168D243C}" presName="parTx" presStyleLbl="revTx" presStyleIdx="6" presStyleCnt="8" custLinFactNeighborX="396" custLinFactNeighborY="14588">
        <dgm:presLayoutVars>
          <dgm:chMax val="0"/>
          <dgm:chPref val="0"/>
        </dgm:presLayoutVars>
      </dgm:prSet>
      <dgm:spPr/>
    </dgm:pt>
    <dgm:pt modelId="{C862F0E8-5A7E-4D01-A65C-737289EF0054}" type="pres">
      <dgm:prSet presAssocID="{8D77EB82-1987-45D2-86FB-B765168D243C}" presName="txSpace" presStyleCnt="0"/>
      <dgm:spPr/>
    </dgm:pt>
    <dgm:pt modelId="{01E4A8D1-91EB-49FD-BEB2-18B6C9EBC501}" type="pres">
      <dgm:prSet presAssocID="{8D77EB82-1987-45D2-86FB-B765168D243C}" presName="desTx" presStyleLbl="revTx" presStyleIdx="7" presStyleCnt="8" custScaleX="93018" custLinFactNeighborX="3731" custLinFactNeighborY="10724">
        <dgm:presLayoutVars/>
      </dgm:prSet>
      <dgm:spPr/>
    </dgm:pt>
  </dgm:ptLst>
  <dgm:cxnLst>
    <dgm:cxn modelId="{C6ACB215-6025-48B2-A686-4C8678215E4A}" srcId="{85331027-356F-4500-8EEB-035ABB6CD14B}" destId="{64E735D2-3B14-4696-9939-936E7D953B54}" srcOrd="0" destOrd="0" parTransId="{15786C8F-D633-4FF2-A425-BA181A0049A7}" sibTransId="{DF2361D7-FCF0-4C4E-9FFE-D23B91DA19C9}"/>
    <dgm:cxn modelId="{51ABB128-D43F-4A01-893E-4B3628DC1E53}" srcId="{85331027-356F-4500-8EEB-035ABB6CD14B}" destId="{A3D73658-0767-47FF-92E8-0F3C695AEEF4}" srcOrd="1" destOrd="0" parTransId="{217308D0-7242-4943-A495-D2A066A498EB}" sibTransId="{38600C45-A457-4BEA-BEC4-B69E6E2498C7}"/>
    <dgm:cxn modelId="{61CD082B-98CD-497F-A5F7-6D17ABDB2734}" type="presOf" srcId="{85331027-356F-4500-8EEB-035ABB6CD14B}" destId="{F4E048C0-2BB9-470D-B02E-B1FEB8577472}" srcOrd="0" destOrd="0" presId="urn:microsoft.com/office/officeart/2018/5/layout/CenteredIconLabelDescriptionList"/>
    <dgm:cxn modelId="{0DA76F35-56ED-416C-B096-5891439F0041}" type="presOf" srcId="{A9929469-6F2D-4DD8-A3A8-56FD91334F8D}" destId="{01E4A8D1-91EB-49FD-BEB2-18B6C9EBC501}" srcOrd="0" destOrd="4" presId="urn:microsoft.com/office/officeart/2018/5/layout/CenteredIconLabelDescriptionList"/>
    <dgm:cxn modelId="{42526338-2581-4458-9AF3-44A513928485}" srcId="{8D77EB82-1987-45D2-86FB-B765168D243C}" destId="{7D082B40-468F-4162-A5F4-5E5BCDBA6B53}" srcOrd="1" destOrd="0" parTransId="{58CE9D10-8CC3-4D21-972B-86E7F2648B0E}" sibTransId="{F1C85969-F882-4DC4-8229-0737A69DE1D2}"/>
    <dgm:cxn modelId="{6D452560-104A-4F32-8FAB-4A78BCB95B96}" srcId="{85331027-356F-4500-8EEB-035ABB6CD14B}" destId="{8D77EB82-1987-45D2-86FB-B765168D243C}" srcOrd="3" destOrd="0" parTransId="{B369EED7-4BEE-4102-B08F-B9C10DC2AACC}" sibTransId="{BDEC0271-AE12-4BAB-9E97-BEFAB46C14FF}"/>
    <dgm:cxn modelId="{8A25CC64-D11D-402B-A445-184B1631DB2E}" type="presOf" srcId="{36AA2B4D-447D-4505-B765-E771D488746A}" destId="{01E4A8D1-91EB-49FD-BEB2-18B6C9EBC501}" srcOrd="0" destOrd="2" presId="urn:microsoft.com/office/officeart/2018/5/layout/CenteredIconLabelDescriptionList"/>
    <dgm:cxn modelId="{147F7D66-EFF0-4618-AB10-920714B42043}" srcId="{A3D73658-0767-47FF-92E8-0F3C695AEEF4}" destId="{3CA72AA0-FE7E-4DB1-9ED7-B6D44966C164}" srcOrd="1" destOrd="0" parTransId="{681F8317-360E-4B75-B840-66779778EB63}" sibTransId="{9CD81F79-5D96-4B0D-9499-8F80B4F2E2BE}"/>
    <dgm:cxn modelId="{3043CA66-D4CE-4E03-9A43-7D1351EE7930}" type="presOf" srcId="{822CF423-DD88-4945-9230-69DDD3267B5D}" destId="{01E4A8D1-91EB-49FD-BEB2-18B6C9EBC501}" srcOrd="0" destOrd="0" presId="urn:microsoft.com/office/officeart/2018/5/layout/CenteredIconLabelDescriptionList"/>
    <dgm:cxn modelId="{72236F73-1608-48B6-B40F-48A8B841239E}" srcId="{64E735D2-3B14-4696-9939-936E7D953B54}" destId="{3FBE355A-1D79-4DFD-9B93-5830B49D6BF3}" srcOrd="0" destOrd="0" parTransId="{06D82B99-B27F-4663-9475-38A78E898894}" sibTransId="{21344B8F-E583-4379-A119-09ABB89269AF}"/>
    <dgm:cxn modelId="{DFA7E776-6A9F-41E7-B1ED-FEBE9C281592}" srcId="{8D77EB82-1987-45D2-86FB-B765168D243C}" destId="{F7170ABA-656A-40B0-A287-D5FA14CF1F32}" srcOrd="3" destOrd="0" parTransId="{ED0B08D9-6867-4205-8EAA-C8D899BD04EB}" sibTransId="{900177E1-EC75-4DC6-8CAA-164EC7212CA1}"/>
    <dgm:cxn modelId="{3032A15A-860B-4B93-A15B-FAF160896772}" type="presOf" srcId="{5CA4B05A-9194-44B8-A9CF-D52272560325}" destId="{1AB7247F-85FA-48F1-A01A-E12037958439}" srcOrd="0" destOrd="0" presId="urn:microsoft.com/office/officeart/2018/5/layout/CenteredIconLabelDescriptionList"/>
    <dgm:cxn modelId="{82F46F93-51BF-4774-A9BC-B911966A2ADD}" srcId="{8D77EB82-1987-45D2-86FB-B765168D243C}" destId="{A9929469-6F2D-4DD8-A3A8-56FD91334F8D}" srcOrd="4" destOrd="0" parTransId="{78E6B8A1-CDFC-4113-A77C-96C8B013471D}" sibTransId="{7C460D05-1F4F-4171-917A-20F10091877A}"/>
    <dgm:cxn modelId="{2EC7D69F-B000-4B7F-9DAD-2AFBCD924898}" type="presOf" srcId="{E4689798-7CDF-4BAE-9D98-BEE240251D7A}" destId="{45CEE266-08B4-4526-8405-8A61A19BDCD0}" srcOrd="0" destOrd="0" presId="urn:microsoft.com/office/officeart/2018/5/layout/CenteredIconLabelDescriptionList"/>
    <dgm:cxn modelId="{EC9350A9-5056-46C9-BD51-A37283E90063}" srcId="{A3D73658-0767-47FF-92E8-0F3C695AEEF4}" destId="{E4689798-7CDF-4BAE-9D98-BEE240251D7A}" srcOrd="0" destOrd="0" parTransId="{33D1190F-70D8-493D-B14B-75C57942B422}" sibTransId="{9D551A7A-31E1-41E3-BDC7-A610E3C83082}"/>
    <dgm:cxn modelId="{BE8460B1-3985-41A8-B5D6-3786E45D6AF6}" type="presOf" srcId="{A3D73658-0767-47FF-92E8-0F3C695AEEF4}" destId="{F4D86761-E2DA-40B3-A17D-4F3F2537C2E4}" srcOrd="0" destOrd="0" presId="urn:microsoft.com/office/officeart/2018/5/layout/CenteredIconLabelDescriptionList"/>
    <dgm:cxn modelId="{37C8D4B2-57F2-453B-80CF-B88B546B2A25}" type="presOf" srcId="{F3EB1976-614A-413E-94DA-61F463BD113A}" destId="{4E0FE7E2-A088-4D71-8DFD-A7939476E832}" srcOrd="0" destOrd="0" presId="urn:microsoft.com/office/officeart/2018/5/layout/CenteredIconLabelDescriptionList"/>
    <dgm:cxn modelId="{03E431B9-2B3E-4FCA-9A10-FC9EFB5CCEF5}" type="presOf" srcId="{3FBE355A-1D79-4DFD-9B93-5830B49D6BF3}" destId="{89C81AB9-1DA0-48D7-A372-5D1AC0655E13}" srcOrd="0" destOrd="0" presId="urn:microsoft.com/office/officeart/2018/5/layout/CenteredIconLabelDescriptionList"/>
    <dgm:cxn modelId="{324E5BB9-FF73-4FC4-9321-33BC65A8E234}" type="presOf" srcId="{3CA72AA0-FE7E-4DB1-9ED7-B6D44966C164}" destId="{45CEE266-08B4-4526-8405-8A61A19BDCD0}" srcOrd="0" destOrd="1" presId="urn:microsoft.com/office/officeart/2018/5/layout/CenteredIconLabelDescriptionList"/>
    <dgm:cxn modelId="{B41433CC-FC24-4386-9B87-F9227854880E}" srcId="{5CA4B05A-9194-44B8-A9CF-D52272560325}" destId="{F3EB1976-614A-413E-94DA-61F463BD113A}" srcOrd="0" destOrd="0" parTransId="{98819534-A1E5-45FA-A995-88A1BB8DEE0E}" sibTransId="{2122A2F2-4039-4DCF-BDB0-439CDC9E7E3F}"/>
    <dgm:cxn modelId="{FE1A1ED0-CFEE-43DB-A0F9-3419AC0ACC2C}" type="presOf" srcId="{64E735D2-3B14-4696-9939-936E7D953B54}" destId="{DC51FF45-81A0-4EBF-953C-306A3E8828DE}" srcOrd="0" destOrd="0" presId="urn:microsoft.com/office/officeart/2018/5/layout/CenteredIconLabelDescriptionList"/>
    <dgm:cxn modelId="{084015D6-1A8A-4BD7-87B9-E4B4B861D82D}" srcId="{8D77EB82-1987-45D2-86FB-B765168D243C}" destId="{822CF423-DD88-4945-9230-69DDD3267B5D}" srcOrd="0" destOrd="0" parTransId="{D70FFB5D-7B0E-41DF-A7E3-D177B8A55CA4}" sibTransId="{AE576533-B83C-4745-B726-7C079293A2C6}"/>
    <dgm:cxn modelId="{89E761E1-1F75-4828-921C-0EB093575205}" type="presOf" srcId="{7D082B40-468F-4162-A5F4-5E5BCDBA6B53}" destId="{01E4A8D1-91EB-49FD-BEB2-18B6C9EBC501}" srcOrd="0" destOrd="1" presId="urn:microsoft.com/office/officeart/2018/5/layout/CenteredIconLabelDescriptionList"/>
    <dgm:cxn modelId="{021821E3-764B-4290-B5B4-45223DCE1142}" type="presOf" srcId="{8D77EB82-1987-45D2-86FB-B765168D243C}" destId="{BE3E1D35-091F-4A19-A9C1-62652EDB560A}" srcOrd="0" destOrd="0" presId="urn:microsoft.com/office/officeart/2018/5/layout/CenteredIconLabelDescriptionList"/>
    <dgm:cxn modelId="{ECFE22E7-E0F5-456F-AED4-FB6A9D810558}" type="presOf" srcId="{F7170ABA-656A-40B0-A287-D5FA14CF1F32}" destId="{01E4A8D1-91EB-49FD-BEB2-18B6C9EBC501}" srcOrd="0" destOrd="3" presId="urn:microsoft.com/office/officeart/2018/5/layout/CenteredIconLabelDescriptionList"/>
    <dgm:cxn modelId="{4A51F1F1-32E3-46C2-B7CA-89D9B69638C5}" srcId="{8D77EB82-1987-45D2-86FB-B765168D243C}" destId="{36AA2B4D-447D-4505-B765-E771D488746A}" srcOrd="2" destOrd="0" parTransId="{62A1B8E3-882E-4477-973F-D8025A458E3F}" sibTransId="{8CB02C41-AFE9-458F-94E4-21549C6F2B2E}"/>
    <dgm:cxn modelId="{AE1225F9-89D4-4FF8-A130-D6AF4182EACF}" srcId="{85331027-356F-4500-8EEB-035ABB6CD14B}" destId="{5CA4B05A-9194-44B8-A9CF-D52272560325}" srcOrd="2" destOrd="0" parTransId="{78FA8EF8-2E09-48F7-834C-F9AC69992D36}" sibTransId="{25ABCE67-4160-4774-8DA9-A42ED37B61FC}"/>
    <dgm:cxn modelId="{B28511B8-443B-4585-B923-0B0758DCE7CC}" type="presParOf" srcId="{F4E048C0-2BB9-470D-B02E-B1FEB8577472}" destId="{867A2F98-BE1E-4BB8-B49A-85A91F1B1743}" srcOrd="0" destOrd="0" presId="urn:microsoft.com/office/officeart/2018/5/layout/CenteredIconLabelDescriptionList"/>
    <dgm:cxn modelId="{35DECE34-3F94-4688-880C-13A60D4C45C5}" type="presParOf" srcId="{867A2F98-BE1E-4BB8-B49A-85A91F1B1743}" destId="{0DABDCFB-59AD-467F-9864-76652CE6BDC8}" srcOrd="0" destOrd="0" presId="urn:microsoft.com/office/officeart/2018/5/layout/CenteredIconLabelDescriptionList"/>
    <dgm:cxn modelId="{40677910-1C62-461E-938C-CC2467787D3E}" type="presParOf" srcId="{867A2F98-BE1E-4BB8-B49A-85A91F1B1743}" destId="{D364407C-A6D9-452E-A5A1-494D3375F85B}" srcOrd="1" destOrd="0" presId="urn:microsoft.com/office/officeart/2018/5/layout/CenteredIconLabelDescriptionList"/>
    <dgm:cxn modelId="{0379EAF0-87A0-435D-A900-33FD8D854022}" type="presParOf" srcId="{867A2F98-BE1E-4BB8-B49A-85A91F1B1743}" destId="{DC51FF45-81A0-4EBF-953C-306A3E8828DE}" srcOrd="2" destOrd="0" presId="urn:microsoft.com/office/officeart/2018/5/layout/CenteredIconLabelDescriptionList"/>
    <dgm:cxn modelId="{2BCAF5D0-F7A3-4EC6-8530-B0A76D3A38F5}" type="presParOf" srcId="{867A2F98-BE1E-4BB8-B49A-85A91F1B1743}" destId="{4BFB2BA9-7EF5-48A0-9154-008FF780EFF5}" srcOrd="3" destOrd="0" presId="urn:microsoft.com/office/officeart/2018/5/layout/CenteredIconLabelDescriptionList"/>
    <dgm:cxn modelId="{20A47485-684D-491F-B8B2-430C0B837BE8}" type="presParOf" srcId="{867A2F98-BE1E-4BB8-B49A-85A91F1B1743}" destId="{89C81AB9-1DA0-48D7-A372-5D1AC0655E13}" srcOrd="4" destOrd="0" presId="urn:microsoft.com/office/officeart/2018/5/layout/CenteredIconLabelDescriptionList"/>
    <dgm:cxn modelId="{B92B3B3A-C1E8-49E2-859D-997D2C4C329B}" type="presParOf" srcId="{F4E048C0-2BB9-470D-B02E-B1FEB8577472}" destId="{898F2311-18FD-4652-833C-F51688F0C97D}" srcOrd="1" destOrd="0" presId="urn:microsoft.com/office/officeart/2018/5/layout/CenteredIconLabelDescriptionList"/>
    <dgm:cxn modelId="{786E0E15-183B-4B10-A0D0-D542E896440B}" type="presParOf" srcId="{F4E048C0-2BB9-470D-B02E-B1FEB8577472}" destId="{4AC6550F-2EB0-41D0-9E8C-52EE79A28E9A}" srcOrd="2" destOrd="0" presId="urn:microsoft.com/office/officeart/2018/5/layout/CenteredIconLabelDescriptionList"/>
    <dgm:cxn modelId="{DA1C2013-7F1D-4898-97E7-373847477926}" type="presParOf" srcId="{4AC6550F-2EB0-41D0-9E8C-52EE79A28E9A}" destId="{30DDCF1D-4365-483D-B794-122714800CA0}" srcOrd="0" destOrd="0" presId="urn:microsoft.com/office/officeart/2018/5/layout/CenteredIconLabelDescriptionList"/>
    <dgm:cxn modelId="{FEA68E52-A532-4DDD-A908-7438684CBA76}" type="presParOf" srcId="{4AC6550F-2EB0-41D0-9E8C-52EE79A28E9A}" destId="{3170D458-ACED-4C8A-9EAF-CA901433148C}" srcOrd="1" destOrd="0" presId="urn:microsoft.com/office/officeart/2018/5/layout/CenteredIconLabelDescriptionList"/>
    <dgm:cxn modelId="{B84A8EDE-1093-4109-85C9-683BFC382A0B}" type="presParOf" srcId="{4AC6550F-2EB0-41D0-9E8C-52EE79A28E9A}" destId="{F4D86761-E2DA-40B3-A17D-4F3F2537C2E4}" srcOrd="2" destOrd="0" presId="urn:microsoft.com/office/officeart/2018/5/layout/CenteredIconLabelDescriptionList"/>
    <dgm:cxn modelId="{CF53C1C6-EC4B-461C-829C-0A5FA2B237BE}" type="presParOf" srcId="{4AC6550F-2EB0-41D0-9E8C-52EE79A28E9A}" destId="{B5FD0417-5694-4C91-965C-E60B9E9DF8AE}" srcOrd="3" destOrd="0" presId="urn:microsoft.com/office/officeart/2018/5/layout/CenteredIconLabelDescriptionList"/>
    <dgm:cxn modelId="{4720DF3F-4BEF-4B42-97F9-CD08DAFE27F9}" type="presParOf" srcId="{4AC6550F-2EB0-41D0-9E8C-52EE79A28E9A}" destId="{45CEE266-08B4-4526-8405-8A61A19BDCD0}" srcOrd="4" destOrd="0" presId="urn:microsoft.com/office/officeart/2018/5/layout/CenteredIconLabelDescriptionList"/>
    <dgm:cxn modelId="{55EA7A93-6842-4444-92A3-4D846C7DB9E1}" type="presParOf" srcId="{F4E048C0-2BB9-470D-B02E-B1FEB8577472}" destId="{4E0450DB-9AA3-4EBF-A397-B2C84CB9543D}" srcOrd="3" destOrd="0" presId="urn:microsoft.com/office/officeart/2018/5/layout/CenteredIconLabelDescriptionList"/>
    <dgm:cxn modelId="{A2F7385D-E26C-4EFA-935F-F548C38E3D94}" type="presParOf" srcId="{F4E048C0-2BB9-470D-B02E-B1FEB8577472}" destId="{7AB2C28A-B381-44A8-8EEF-FE3F2CD31476}" srcOrd="4" destOrd="0" presId="urn:microsoft.com/office/officeart/2018/5/layout/CenteredIconLabelDescriptionList"/>
    <dgm:cxn modelId="{DCA21B4B-13DE-43CA-9148-74A3F00D3221}" type="presParOf" srcId="{7AB2C28A-B381-44A8-8EEF-FE3F2CD31476}" destId="{851C65A5-0AA3-496C-B539-ED34BE48965C}" srcOrd="0" destOrd="0" presId="urn:microsoft.com/office/officeart/2018/5/layout/CenteredIconLabelDescriptionList"/>
    <dgm:cxn modelId="{1C6821BC-C62A-4949-BBCA-5229165DCCC0}" type="presParOf" srcId="{7AB2C28A-B381-44A8-8EEF-FE3F2CD31476}" destId="{779A08C7-1BCD-4958-A71B-78CF0C4426C6}" srcOrd="1" destOrd="0" presId="urn:microsoft.com/office/officeart/2018/5/layout/CenteredIconLabelDescriptionList"/>
    <dgm:cxn modelId="{3631AE88-4A9D-41AF-A2BA-9474FB1186BE}" type="presParOf" srcId="{7AB2C28A-B381-44A8-8EEF-FE3F2CD31476}" destId="{1AB7247F-85FA-48F1-A01A-E12037958439}" srcOrd="2" destOrd="0" presId="urn:microsoft.com/office/officeart/2018/5/layout/CenteredIconLabelDescriptionList"/>
    <dgm:cxn modelId="{8E37689A-7A8B-44CB-B2F3-1D8051082995}" type="presParOf" srcId="{7AB2C28A-B381-44A8-8EEF-FE3F2CD31476}" destId="{BA9FD3AF-414E-4AAB-8976-16967D780D10}" srcOrd="3" destOrd="0" presId="urn:microsoft.com/office/officeart/2018/5/layout/CenteredIconLabelDescriptionList"/>
    <dgm:cxn modelId="{4BBC87FE-30AA-4804-9F1C-1D1620B99403}" type="presParOf" srcId="{7AB2C28A-B381-44A8-8EEF-FE3F2CD31476}" destId="{4E0FE7E2-A088-4D71-8DFD-A7939476E832}" srcOrd="4" destOrd="0" presId="urn:microsoft.com/office/officeart/2018/5/layout/CenteredIconLabelDescriptionList"/>
    <dgm:cxn modelId="{298A84EE-2D6D-4A08-976A-D7AF958BA6D7}" type="presParOf" srcId="{F4E048C0-2BB9-470D-B02E-B1FEB8577472}" destId="{3C4D6ED5-A694-462A-A3E6-E7C532A198D2}" srcOrd="5" destOrd="0" presId="urn:microsoft.com/office/officeart/2018/5/layout/CenteredIconLabelDescriptionList"/>
    <dgm:cxn modelId="{DACF523F-47AA-4126-83C2-BBFCC7077368}" type="presParOf" srcId="{F4E048C0-2BB9-470D-B02E-B1FEB8577472}" destId="{DD000ED7-230C-4FBC-9D23-436286529E97}" srcOrd="6" destOrd="0" presId="urn:microsoft.com/office/officeart/2018/5/layout/CenteredIconLabelDescriptionList"/>
    <dgm:cxn modelId="{52802E0A-83B4-4E09-BEBB-7A4EEF5FF809}" type="presParOf" srcId="{DD000ED7-230C-4FBC-9D23-436286529E97}" destId="{33F48245-267B-4C54-93C2-8BA3E238223E}" srcOrd="0" destOrd="0" presId="urn:microsoft.com/office/officeart/2018/5/layout/CenteredIconLabelDescriptionList"/>
    <dgm:cxn modelId="{D6A3E8A2-5F1E-42F9-8E82-EBDBBF85F905}" type="presParOf" srcId="{DD000ED7-230C-4FBC-9D23-436286529E97}" destId="{D680E770-6382-41D7-BB07-0F50F0AE69B6}" srcOrd="1" destOrd="0" presId="urn:microsoft.com/office/officeart/2018/5/layout/CenteredIconLabelDescriptionList"/>
    <dgm:cxn modelId="{09FED173-D8BB-42E7-8F94-94AE77DEF6E3}" type="presParOf" srcId="{DD000ED7-230C-4FBC-9D23-436286529E97}" destId="{BE3E1D35-091F-4A19-A9C1-62652EDB560A}" srcOrd="2" destOrd="0" presId="urn:microsoft.com/office/officeart/2018/5/layout/CenteredIconLabelDescriptionList"/>
    <dgm:cxn modelId="{D94D85AB-1EFF-49BC-8DDB-6935E4E9D95E}" type="presParOf" srcId="{DD000ED7-230C-4FBC-9D23-436286529E97}" destId="{C862F0E8-5A7E-4D01-A65C-737289EF0054}" srcOrd="3" destOrd="0" presId="urn:microsoft.com/office/officeart/2018/5/layout/CenteredIconLabelDescriptionList"/>
    <dgm:cxn modelId="{27D0A5EA-DEF2-4DC5-87B6-23F4C4E705A2}" type="presParOf" srcId="{DD000ED7-230C-4FBC-9D23-436286529E97}" destId="{01E4A8D1-91EB-49FD-BEB2-18B6C9EBC5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331027-356F-4500-8EEB-035ABB6CD1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735D2-3B14-4696-9939-936E7D953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1 — Acquire</a:t>
          </a:r>
          <a:endParaRPr lang="en-US"/>
        </a:p>
      </dgm:t>
    </dgm:pt>
    <dgm:pt modelId="{15786C8F-D633-4FF2-A425-BA181A0049A7}" type="parTrans" cxnId="{C6ACB215-6025-48B2-A686-4C8678215E4A}">
      <dgm:prSet/>
      <dgm:spPr/>
      <dgm:t>
        <a:bodyPr/>
        <a:lstStyle/>
        <a:p>
          <a:endParaRPr lang="en-US"/>
        </a:p>
      </dgm:t>
    </dgm:pt>
    <dgm:pt modelId="{DF2361D7-FCF0-4C4E-9FFE-D23B91DA19C9}" type="sibTrans" cxnId="{C6ACB215-6025-48B2-A686-4C8678215E4A}">
      <dgm:prSet/>
      <dgm:spPr/>
      <dgm:t>
        <a:bodyPr/>
        <a:lstStyle/>
        <a:p>
          <a:endParaRPr lang="en-US"/>
        </a:p>
      </dgm:t>
    </dgm:pt>
    <dgm:pt modelId="{3FBE355A-1D79-4DFD-9B93-5830B49D6BF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Data Source: </a:t>
          </a:r>
          <a:r>
            <a:rPr lang="en-US" b="0" dirty="0"/>
            <a:t>Hawaii State </a:t>
          </a:r>
          <a:r>
            <a:rPr lang="en-US" dirty="0"/>
            <a:t>ArcGIS</a:t>
          </a:r>
        </a:p>
        <a:p>
          <a:pPr algn="ctr">
            <a:lnSpc>
              <a:spcPct val="100000"/>
            </a:lnSpc>
          </a:pPr>
          <a:r>
            <a:rPr lang="en-US" b="1" dirty="0"/>
            <a:t>Method</a:t>
          </a:r>
          <a:r>
            <a:rPr lang="en-US" dirty="0"/>
            <a:t>: </a:t>
          </a:r>
          <a:r>
            <a:rPr lang="en-US" dirty="0" err="1"/>
            <a:t>geopandas.read_file</a:t>
          </a:r>
          <a:r>
            <a:rPr lang="en-US" dirty="0"/>
            <a:t>(URL)</a:t>
          </a:r>
        </a:p>
        <a:p>
          <a:pPr algn="ctr">
            <a:lnSpc>
              <a:spcPct val="100000"/>
            </a:lnSpc>
          </a:pPr>
          <a:r>
            <a:rPr lang="en-US" b="1" dirty="0"/>
            <a:t>Data Type</a:t>
          </a:r>
          <a:r>
            <a:rPr lang="en-US" dirty="0"/>
            <a:t>: </a:t>
          </a:r>
          <a:r>
            <a:rPr lang="en-US" dirty="0" err="1"/>
            <a:t>GeoDF</a:t>
          </a:r>
          <a:endParaRPr lang="en-US" dirty="0"/>
        </a:p>
      </dgm:t>
    </dgm:pt>
    <dgm:pt modelId="{06D82B99-B27F-4663-9475-38A78E898894}" type="parTrans" cxnId="{72236F73-1608-48B6-B40F-48A8B841239E}">
      <dgm:prSet/>
      <dgm:spPr/>
      <dgm:t>
        <a:bodyPr/>
        <a:lstStyle/>
        <a:p>
          <a:endParaRPr lang="en-US"/>
        </a:p>
      </dgm:t>
    </dgm:pt>
    <dgm:pt modelId="{21344B8F-E583-4379-A119-09ABB89269AF}" type="sibTrans" cxnId="{72236F73-1608-48B6-B40F-48A8B841239E}">
      <dgm:prSet/>
      <dgm:spPr/>
      <dgm:t>
        <a:bodyPr/>
        <a:lstStyle/>
        <a:p>
          <a:endParaRPr lang="en-US"/>
        </a:p>
      </dgm:t>
    </dgm:pt>
    <dgm:pt modelId="{A3D73658-0767-47FF-92E8-0F3C695AEE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2 — Normalize</a:t>
          </a:r>
          <a:endParaRPr lang="en-US" dirty="0"/>
        </a:p>
      </dgm:t>
    </dgm:pt>
    <dgm:pt modelId="{217308D0-7242-4943-A495-D2A066A498EB}" type="parTrans" cxnId="{51ABB128-D43F-4A01-893E-4B3628DC1E53}">
      <dgm:prSet/>
      <dgm:spPr/>
      <dgm:t>
        <a:bodyPr/>
        <a:lstStyle/>
        <a:p>
          <a:endParaRPr lang="en-US"/>
        </a:p>
      </dgm:t>
    </dgm:pt>
    <dgm:pt modelId="{38600C45-A457-4BEA-BEC4-B69E6E2498C7}" type="sibTrans" cxnId="{51ABB128-D43F-4A01-893E-4B3628DC1E53}">
      <dgm:prSet/>
      <dgm:spPr/>
      <dgm:t>
        <a:bodyPr/>
        <a:lstStyle/>
        <a:p>
          <a:endParaRPr lang="en-US"/>
        </a:p>
      </dgm:t>
    </dgm:pt>
    <dgm:pt modelId="{E4689798-7CDF-4BAE-9D98-BEE240251D7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CRS</a:t>
          </a:r>
          <a:r>
            <a:rPr lang="en-US" b="0" dirty="0"/>
            <a:t>: Ensure EPSG:4326</a:t>
          </a:r>
        </a:p>
      </dgm:t>
    </dgm:pt>
    <dgm:pt modelId="{33D1190F-70D8-493D-B14B-75C57942B422}" type="parTrans" cxnId="{EC9350A9-5056-46C9-BD51-A37283E90063}">
      <dgm:prSet/>
      <dgm:spPr/>
      <dgm:t>
        <a:bodyPr/>
        <a:lstStyle/>
        <a:p>
          <a:endParaRPr lang="en-US"/>
        </a:p>
      </dgm:t>
    </dgm:pt>
    <dgm:pt modelId="{9D551A7A-31E1-41E3-BDC7-A610E3C83082}" type="sibTrans" cxnId="{EC9350A9-5056-46C9-BD51-A37283E90063}">
      <dgm:prSet/>
      <dgm:spPr/>
      <dgm:t>
        <a:bodyPr/>
        <a:lstStyle/>
        <a:p>
          <a:endParaRPr lang="en-US"/>
        </a:p>
      </dgm:t>
    </dgm:pt>
    <dgm:pt modelId="{5CA4B05A-9194-44B8-A9CF-D522725603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3 — Shape for Map</a:t>
          </a:r>
          <a:endParaRPr lang="en-US" dirty="0"/>
        </a:p>
      </dgm:t>
    </dgm:pt>
    <dgm:pt modelId="{78FA8EF8-2E09-48F7-834C-F9AC69992D36}" type="parTrans" cxnId="{AE1225F9-89D4-4FF8-A130-D6AF4182EACF}">
      <dgm:prSet/>
      <dgm:spPr/>
      <dgm:t>
        <a:bodyPr/>
        <a:lstStyle/>
        <a:p>
          <a:endParaRPr lang="en-US"/>
        </a:p>
      </dgm:t>
    </dgm:pt>
    <dgm:pt modelId="{25ABCE67-4160-4774-8DA9-A42ED37B61FC}" type="sibTrans" cxnId="{AE1225F9-89D4-4FF8-A130-D6AF4182EACF}">
      <dgm:prSet/>
      <dgm:spPr/>
      <dgm:t>
        <a:bodyPr/>
        <a:lstStyle/>
        <a:p>
          <a:endParaRPr lang="en-US"/>
        </a:p>
      </dgm:t>
    </dgm:pt>
    <dgm:pt modelId="{F3EB1976-614A-413E-94DA-61F463BD113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Pass</a:t>
          </a:r>
          <a:r>
            <a:rPr lang="en-US" b="0" dirty="0"/>
            <a:t>: </a:t>
          </a:r>
          <a:r>
            <a:rPr lang="en-US" b="0" dirty="0" err="1"/>
            <a:t>GeoDF</a:t>
          </a:r>
          <a:r>
            <a:rPr lang="en-US" b="0" dirty="0"/>
            <a:t> directly to Folium</a:t>
          </a:r>
        </a:p>
      </dgm:t>
    </dgm:pt>
    <dgm:pt modelId="{98819534-A1E5-45FA-A995-88A1BB8DEE0E}" type="parTrans" cxnId="{B41433CC-FC24-4386-9B87-F9227854880E}">
      <dgm:prSet/>
      <dgm:spPr/>
      <dgm:t>
        <a:bodyPr/>
        <a:lstStyle/>
        <a:p>
          <a:endParaRPr lang="en-US"/>
        </a:p>
      </dgm:t>
    </dgm:pt>
    <dgm:pt modelId="{2122A2F2-4039-4DCF-BDB0-439CDC9E7E3F}" type="sibTrans" cxnId="{B41433CC-FC24-4386-9B87-F9227854880E}">
      <dgm:prSet/>
      <dgm:spPr/>
      <dgm:t>
        <a:bodyPr/>
        <a:lstStyle/>
        <a:p>
          <a:endParaRPr lang="en-US"/>
        </a:p>
      </dgm:t>
    </dgm:pt>
    <dgm:pt modelId="{8D77EB82-1987-45D2-86FB-B765168D2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Phase 4 — Visualize</a:t>
          </a:r>
          <a:endParaRPr lang="en-US" dirty="0"/>
        </a:p>
      </dgm:t>
    </dgm:pt>
    <dgm:pt modelId="{B369EED7-4BEE-4102-B08F-B9C10DC2AACC}" type="parTrans" cxnId="{6D452560-104A-4F32-8FAB-4A78BCB95B96}">
      <dgm:prSet/>
      <dgm:spPr/>
      <dgm:t>
        <a:bodyPr/>
        <a:lstStyle/>
        <a:p>
          <a:endParaRPr lang="en-US"/>
        </a:p>
      </dgm:t>
    </dgm:pt>
    <dgm:pt modelId="{BDEC0271-AE12-4BAB-9E97-BEFAB46C14FF}" type="sibTrans" cxnId="{6D452560-104A-4F32-8FAB-4A78BCB95B96}">
      <dgm:prSet/>
      <dgm:spPr/>
      <dgm:t>
        <a:bodyPr/>
        <a:lstStyle/>
        <a:p>
          <a:endParaRPr lang="en-US"/>
        </a:p>
      </dgm:t>
    </dgm:pt>
    <dgm:pt modelId="{822CF423-DD88-4945-9230-69DDD3267B5D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Deploy Tsunami Layer</a:t>
          </a:r>
          <a:endParaRPr lang="en-US" dirty="0"/>
        </a:p>
      </dgm:t>
    </dgm:pt>
    <dgm:pt modelId="{D70FFB5D-7B0E-41DF-A7E3-D177B8A55CA4}" type="parTrans" cxnId="{084015D6-1A8A-4BD7-87B9-E4B4B861D82D}">
      <dgm:prSet/>
      <dgm:spPr/>
      <dgm:t>
        <a:bodyPr/>
        <a:lstStyle/>
        <a:p>
          <a:endParaRPr lang="en-US"/>
        </a:p>
      </dgm:t>
    </dgm:pt>
    <dgm:pt modelId="{AE576533-B83C-4745-B726-7C079293A2C6}" type="sibTrans" cxnId="{084015D6-1A8A-4BD7-87B9-E4B4B861D82D}">
      <dgm:prSet/>
      <dgm:spPr/>
      <dgm:t>
        <a:bodyPr/>
        <a:lstStyle/>
        <a:p>
          <a:endParaRPr lang="en-US"/>
        </a:p>
      </dgm:t>
    </dgm:pt>
    <dgm:pt modelId="{F4E048C0-2BB9-470D-B02E-B1FEB8577472}" type="pres">
      <dgm:prSet presAssocID="{85331027-356F-4500-8EEB-035ABB6CD14B}" presName="root" presStyleCnt="0">
        <dgm:presLayoutVars>
          <dgm:dir/>
          <dgm:resizeHandles val="exact"/>
        </dgm:presLayoutVars>
      </dgm:prSet>
      <dgm:spPr/>
    </dgm:pt>
    <dgm:pt modelId="{867A2F98-BE1E-4BB8-B49A-85A91F1B1743}" type="pres">
      <dgm:prSet presAssocID="{64E735D2-3B14-4696-9939-936E7D953B54}" presName="compNode" presStyleCnt="0"/>
      <dgm:spPr/>
    </dgm:pt>
    <dgm:pt modelId="{0DABDCFB-59AD-467F-9864-76652CE6BDC8}" type="pres">
      <dgm:prSet presAssocID="{64E735D2-3B14-4696-9939-936E7D953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364407C-A6D9-452E-A5A1-494D3375F85B}" type="pres">
      <dgm:prSet presAssocID="{64E735D2-3B14-4696-9939-936E7D953B54}" presName="iconSpace" presStyleCnt="0"/>
      <dgm:spPr/>
    </dgm:pt>
    <dgm:pt modelId="{DC51FF45-81A0-4EBF-953C-306A3E8828DE}" type="pres">
      <dgm:prSet presAssocID="{64E735D2-3B14-4696-9939-936E7D953B54}" presName="parTx" presStyleLbl="revTx" presStyleIdx="0" presStyleCnt="8">
        <dgm:presLayoutVars>
          <dgm:chMax val="0"/>
          <dgm:chPref val="0"/>
        </dgm:presLayoutVars>
      </dgm:prSet>
      <dgm:spPr/>
    </dgm:pt>
    <dgm:pt modelId="{4BFB2BA9-7EF5-48A0-9154-008FF780EFF5}" type="pres">
      <dgm:prSet presAssocID="{64E735D2-3B14-4696-9939-936E7D953B54}" presName="txSpace" presStyleCnt="0"/>
      <dgm:spPr/>
    </dgm:pt>
    <dgm:pt modelId="{89C81AB9-1DA0-48D7-A372-5D1AC0655E13}" type="pres">
      <dgm:prSet presAssocID="{64E735D2-3B14-4696-9939-936E7D953B54}" presName="desTx" presStyleLbl="revTx" presStyleIdx="1" presStyleCnt="8">
        <dgm:presLayoutVars/>
      </dgm:prSet>
      <dgm:spPr/>
    </dgm:pt>
    <dgm:pt modelId="{898F2311-18FD-4652-833C-F51688F0C97D}" type="pres">
      <dgm:prSet presAssocID="{DF2361D7-FCF0-4C4E-9FFE-D23B91DA19C9}" presName="sibTrans" presStyleCnt="0"/>
      <dgm:spPr/>
    </dgm:pt>
    <dgm:pt modelId="{4AC6550F-2EB0-41D0-9E8C-52EE79A28E9A}" type="pres">
      <dgm:prSet presAssocID="{A3D73658-0767-47FF-92E8-0F3C695AEEF4}" presName="compNode" presStyleCnt="0"/>
      <dgm:spPr/>
    </dgm:pt>
    <dgm:pt modelId="{30DDCF1D-4365-483D-B794-122714800CA0}" type="pres">
      <dgm:prSet presAssocID="{A3D73658-0767-47FF-92E8-0F3C695AEE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170D458-ACED-4C8A-9EAF-CA901433148C}" type="pres">
      <dgm:prSet presAssocID="{A3D73658-0767-47FF-92E8-0F3C695AEEF4}" presName="iconSpace" presStyleCnt="0"/>
      <dgm:spPr/>
    </dgm:pt>
    <dgm:pt modelId="{F4D86761-E2DA-40B3-A17D-4F3F2537C2E4}" type="pres">
      <dgm:prSet presAssocID="{A3D73658-0767-47FF-92E8-0F3C695AEEF4}" presName="parTx" presStyleLbl="revTx" presStyleIdx="2" presStyleCnt="8">
        <dgm:presLayoutVars>
          <dgm:chMax val="0"/>
          <dgm:chPref val="0"/>
        </dgm:presLayoutVars>
      </dgm:prSet>
      <dgm:spPr/>
    </dgm:pt>
    <dgm:pt modelId="{B5FD0417-5694-4C91-965C-E60B9E9DF8AE}" type="pres">
      <dgm:prSet presAssocID="{A3D73658-0767-47FF-92E8-0F3C695AEEF4}" presName="txSpace" presStyleCnt="0"/>
      <dgm:spPr/>
    </dgm:pt>
    <dgm:pt modelId="{45CEE266-08B4-4526-8405-8A61A19BDCD0}" type="pres">
      <dgm:prSet presAssocID="{A3D73658-0767-47FF-92E8-0F3C695AEEF4}" presName="desTx" presStyleLbl="revTx" presStyleIdx="3" presStyleCnt="8" custLinFactNeighborX="967" custLinFactNeighborY="3445">
        <dgm:presLayoutVars/>
      </dgm:prSet>
      <dgm:spPr/>
    </dgm:pt>
    <dgm:pt modelId="{4E0450DB-9AA3-4EBF-A397-B2C84CB9543D}" type="pres">
      <dgm:prSet presAssocID="{38600C45-A457-4BEA-BEC4-B69E6E2498C7}" presName="sibTrans" presStyleCnt="0"/>
      <dgm:spPr/>
    </dgm:pt>
    <dgm:pt modelId="{7AB2C28A-B381-44A8-8EEF-FE3F2CD31476}" type="pres">
      <dgm:prSet presAssocID="{5CA4B05A-9194-44B8-A9CF-D52272560325}" presName="compNode" presStyleCnt="0"/>
      <dgm:spPr/>
    </dgm:pt>
    <dgm:pt modelId="{851C65A5-0AA3-496C-B539-ED34BE48965C}" type="pres">
      <dgm:prSet presAssocID="{5CA4B05A-9194-44B8-A9CF-D522725603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79A08C7-1BCD-4958-A71B-78CF0C4426C6}" type="pres">
      <dgm:prSet presAssocID="{5CA4B05A-9194-44B8-A9CF-D52272560325}" presName="iconSpace" presStyleCnt="0"/>
      <dgm:spPr/>
    </dgm:pt>
    <dgm:pt modelId="{1AB7247F-85FA-48F1-A01A-E12037958439}" type="pres">
      <dgm:prSet presAssocID="{5CA4B05A-9194-44B8-A9CF-D52272560325}" presName="parTx" presStyleLbl="revTx" presStyleIdx="4" presStyleCnt="8">
        <dgm:presLayoutVars>
          <dgm:chMax val="0"/>
          <dgm:chPref val="0"/>
        </dgm:presLayoutVars>
      </dgm:prSet>
      <dgm:spPr/>
    </dgm:pt>
    <dgm:pt modelId="{BA9FD3AF-414E-4AAB-8976-16967D780D10}" type="pres">
      <dgm:prSet presAssocID="{5CA4B05A-9194-44B8-A9CF-D52272560325}" presName="txSpace" presStyleCnt="0"/>
      <dgm:spPr/>
    </dgm:pt>
    <dgm:pt modelId="{4E0FE7E2-A088-4D71-8DFD-A7939476E832}" type="pres">
      <dgm:prSet presAssocID="{5CA4B05A-9194-44B8-A9CF-D52272560325}" presName="desTx" presStyleLbl="revTx" presStyleIdx="5" presStyleCnt="8" custLinFactNeighborX="1822" custLinFactNeighborY="1151">
        <dgm:presLayoutVars/>
      </dgm:prSet>
      <dgm:spPr/>
    </dgm:pt>
    <dgm:pt modelId="{3C4D6ED5-A694-462A-A3E6-E7C532A198D2}" type="pres">
      <dgm:prSet presAssocID="{25ABCE67-4160-4774-8DA9-A42ED37B61FC}" presName="sibTrans" presStyleCnt="0"/>
      <dgm:spPr/>
    </dgm:pt>
    <dgm:pt modelId="{DD000ED7-230C-4FBC-9D23-436286529E97}" type="pres">
      <dgm:prSet presAssocID="{8D77EB82-1987-45D2-86FB-B765168D243C}" presName="compNode" presStyleCnt="0"/>
      <dgm:spPr/>
    </dgm:pt>
    <dgm:pt modelId="{33F48245-267B-4C54-93C2-8BA3E238223E}" type="pres">
      <dgm:prSet presAssocID="{8D77EB82-1987-45D2-86FB-B765168D243C}" presName="iconRect" presStyleLbl="node1" presStyleIdx="3" presStyleCnt="4" custLinFactNeighborX="1041" custLinFactNeighborY="233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680E770-6382-41D7-BB07-0F50F0AE69B6}" type="pres">
      <dgm:prSet presAssocID="{8D77EB82-1987-45D2-86FB-B765168D243C}" presName="iconSpace" presStyleCnt="0"/>
      <dgm:spPr/>
    </dgm:pt>
    <dgm:pt modelId="{BE3E1D35-091F-4A19-A9C1-62652EDB560A}" type="pres">
      <dgm:prSet presAssocID="{8D77EB82-1987-45D2-86FB-B765168D243C}" presName="parTx" presStyleLbl="revTx" presStyleIdx="6" presStyleCnt="8" custLinFactNeighborX="175" custLinFactNeighborY="-3282">
        <dgm:presLayoutVars>
          <dgm:chMax val="0"/>
          <dgm:chPref val="0"/>
        </dgm:presLayoutVars>
      </dgm:prSet>
      <dgm:spPr/>
    </dgm:pt>
    <dgm:pt modelId="{C862F0E8-5A7E-4D01-A65C-737289EF0054}" type="pres">
      <dgm:prSet presAssocID="{8D77EB82-1987-45D2-86FB-B765168D243C}" presName="txSpace" presStyleCnt="0"/>
      <dgm:spPr/>
    </dgm:pt>
    <dgm:pt modelId="{01E4A8D1-91EB-49FD-BEB2-18B6C9EBC501}" type="pres">
      <dgm:prSet presAssocID="{8D77EB82-1987-45D2-86FB-B765168D243C}" presName="desTx" presStyleLbl="revTx" presStyleIdx="7" presStyleCnt="8" custScaleX="68698" custLinFactNeighborX="-381" custLinFactNeighborY="-8066">
        <dgm:presLayoutVars/>
      </dgm:prSet>
      <dgm:spPr/>
    </dgm:pt>
  </dgm:ptLst>
  <dgm:cxnLst>
    <dgm:cxn modelId="{C6ACB215-6025-48B2-A686-4C8678215E4A}" srcId="{85331027-356F-4500-8EEB-035ABB6CD14B}" destId="{64E735D2-3B14-4696-9939-936E7D953B54}" srcOrd="0" destOrd="0" parTransId="{15786C8F-D633-4FF2-A425-BA181A0049A7}" sibTransId="{DF2361D7-FCF0-4C4E-9FFE-D23B91DA19C9}"/>
    <dgm:cxn modelId="{51ABB128-D43F-4A01-893E-4B3628DC1E53}" srcId="{85331027-356F-4500-8EEB-035ABB6CD14B}" destId="{A3D73658-0767-47FF-92E8-0F3C695AEEF4}" srcOrd="1" destOrd="0" parTransId="{217308D0-7242-4943-A495-D2A066A498EB}" sibTransId="{38600C45-A457-4BEA-BEC4-B69E6E2498C7}"/>
    <dgm:cxn modelId="{61CD082B-98CD-497F-A5F7-6D17ABDB2734}" type="presOf" srcId="{85331027-356F-4500-8EEB-035ABB6CD14B}" destId="{F4E048C0-2BB9-470D-B02E-B1FEB8577472}" srcOrd="0" destOrd="0" presId="urn:microsoft.com/office/officeart/2018/5/layout/CenteredIconLabelDescriptionList"/>
    <dgm:cxn modelId="{6D452560-104A-4F32-8FAB-4A78BCB95B96}" srcId="{85331027-356F-4500-8EEB-035ABB6CD14B}" destId="{8D77EB82-1987-45D2-86FB-B765168D243C}" srcOrd="3" destOrd="0" parTransId="{B369EED7-4BEE-4102-B08F-B9C10DC2AACC}" sibTransId="{BDEC0271-AE12-4BAB-9E97-BEFAB46C14FF}"/>
    <dgm:cxn modelId="{3043CA66-D4CE-4E03-9A43-7D1351EE7930}" type="presOf" srcId="{822CF423-DD88-4945-9230-69DDD3267B5D}" destId="{01E4A8D1-91EB-49FD-BEB2-18B6C9EBC501}" srcOrd="0" destOrd="0" presId="urn:microsoft.com/office/officeart/2018/5/layout/CenteredIconLabelDescriptionList"/>
    <dgm:cxn modelId="{72236F73-1608-48B6-B40F-48A8B841239E}" srcId="{64E735D2-3B14-4696-9939-936E7D953B54}" destId="{3FBE355A-1D79-4DFD-9B93-5830B49D6BF3}" srcOrd="0" destOrd="0" parTransId="{06D82B99-B27F-4663-9475-38A78E898894}" sibTransId="{21344B8F-E583-4379-A119-09ABB89269AF}"/>
    <dgm:cxn modelId="{3032A15A-860B-4B93-A15B-FAF160896772}" type="presOf" srcId="{5CA4B05A-9194-44B8-A9CF-D52272560325}" destId="{1AB7247F-85FA-48F1-A01A-E12037958439}" srcOrd="0" destOrd="0" presId="urn:microsoft.com/office/officeart/2018/5/layout/CenteredIconLabelDescriptionList"/>
    <dgm:cxn modelId="{2EC7D69F-B000-4B7F-9DAD-2AFBCD924898}" type="presOf" srcId="{E4689798-7CDF-4BAE-9D98-BEE240251D7A}" destId="{45CEE266-08B4-4526-8405-8A61A19BDCD0}" srcOrd="0" destOrd="0" presId="urn:microsoft.com/office/officeart/2018/5/layout/CenteredIconLabelDescriptionList"/>
    <dgm:cxn modelId="{EC9350A9-5056-46C9-BD51-A37283E90063}" srcId="{A3D73658-0767-47FF-92E8-0F3C695AEEF4}" destId="{E4689798-7CDF-4BAE-9D98-BEE240251D7A}" srcOrd="0" destOrd="0" parTransId="{33D1190F-70D8-493D-B14B-75C57942B422}" sibTransId="{9D551A7A-31E1-41E3-BDC7-A610E3C83082}"/>
    <dgm:cxn modelId="{BE8460B1-3985-41A8-B5D6-3786E45D6AF6}" type="presOf" srcId="{A3D73658-0767-47FF-92E8-0F3C695AEEF4}" destId="{F4D86761-E2DA-40B3-A17D-4F3F2537C2E4}" srcOrd="0" destOrd="0" presId="urn:microsoft.com/office/officeart/2018/5/layout/CenteredIconLabelDescriptionList"/>
    <dgm:cxn modelId="{37C8D4B2-57F2-453B-80CF-B88B546B2A25}" type="presOf" srcId="{F3EB1976-614A-413E-94DA-61F463BD113A}" destId="{4E0FE7E2-A088-4D71-8DFD-A7939476E832}" srcOrd="0" destOrd="0" presId="urn:microsoft.com/office/officeart/2018/5/layout/CenteredIconLabelDescriptionList"/>
    <dgm:cxn modelId="{03E431B9-2B3E-4FCA-9A10-FC9EFB5CCEF5}" type="presOf" srcId="{3FBE355A-1D79-4DFD-9B93-5830B49D6BF3}" destId="{89C81AB9-1DA0-48D7-A372-5D1AC0655E13}" srcOrd="0" destOrd="0" presId="urn:microsoft.com/office/officeart/2018/5/layout/CenteredIconLabelDescriptionList"/>
    <dgm:cxn modelId="{B41433CC-FC24-4386-9B87-F9227854880E}" srcId="{5CA4B05A-9194-44B8-A9CF-D52272560325}" destId="{F3EB1976-614A-413E-94DA-61F463BD113A}" srcOrd="0" destOrd="0" parTransId="{98819534-A1E5-45FA-A995-88A1BB8DEE0E}" sibTransId="{2122A2F2-4039-4DCF-BDB0-439CDC9E7E3F}"/>
    <dgm:cxn modelId="{FE1A1ED0-CFEE-43DB-A0F9-3419AC0ACC2C}" type="presOf" srcId="{64E735D2-3B14-4696-9939-936E7D953B54}" destId="{DC51FF45-81A0-4EBF-953C-306A3E8828DE}" srcOrd="0" destOrd="0" presId="urn:microsoft.com/office/officeart/2018/5/layout/CenteredIconLabelDescriptionList"/>
    <dgm:cxn modelId="{084015D6-1A8A-4BD7-87B9-E4B4B861D82D}" srcId="{8D77EB82-1987-45D2-86FB-B765168D243C}" destId="{822CF423-DD88-4945-9230-69DDD3267B5D}" srcOrd="0" destOrd="0" parTransId="{D70FFB5D-7B0E-41DF-A7E3-D177B8A55CA4}" sibTransId="{AE576533-B83C-4745-B726-7C079293A2C6}"/>
    <dgm:cxn modelId="{021821E3-764B-4290-B5B4-45223DCE1142}" type="presOf" srcId="{8D77EB82-1987-45D2-86FB-B765168D243C}" destId="{BE3E1D35-091F-4A19-A9C1-62652EDB560A}" srcOrd="0" destOrd="0" presId="urn:microsoft.com/office/officeart/2018/5/layout/CenteredIconLabelDescriptionList"/>
    <dgm:cxn modelId="{AE1225F9-89D4-4FF8-A130-D6AF4182EACF}" srcId="{85331027-356F-4500-8EEB-035ABB6CD14B}" destId="{5CA4B05A-9194-44B8-A9CF-D52272560325}" srcOrd="2" destOrd="0" parTransId="{78FA8EF8-2E09-48F7-834C-F9AC69992D36}" sibTransId="{25ABCE67-4160-4774-8DA9-A42ED37B61FC}"/>
    <dgm:cxn modelId="{B28511B8-443B-4585-B923-0B0758DCE7CC}" type="presParOf" srcId="{F4E048C0-2BB9-470D-B02E-B1FEB8577472}" destId="{867A2F98-BE1E-4BB8-B49A-85A91F1B1743}" srcOrd="0" destOrd="0" presId="urn:microsoft.com/office/officeart/2018/5/layout/CenteredIconLabelDescriptionList"/>
    <dgm:cxn modelId="{35DECE34-3F94-4688-880C-13A60D4C45C5}" type="presParOf" srcId="{867A2F98-BE1E-4BB8-B49A-85A91F1B1743}" destId="{0DABDCFB-59AD-467F-9864-76652CE6BDC8}" srcOrd="0" destOrd="0" presId="urn:microsoft.com/office/officeart/2018/5/layout/CenteredIconLabelDescriptionList"/>
    <dgm:cxn modelId="{40677910-1C62-461E-938C-CC2467787D3E}" type="presParOf" srcId="{867A2F98-BE1E-4BB8-B49A-85A91F1B1743}" destId="{D364407C-A6D9-452E-A5A1-494D3375F85B}" srcOrd="1" destOrd="0" presId="urn:microsoft.com/office/officeart/2018/5/layout/CenteredIconLabelDescriptionList"/>
    <dgm:cxn modelId="{0379EAF0-87A0-435D-A900-33FD8D854022}" type="presParOf" srcId="{867A2F98-BE1E-4BB8-B49A-85A91F1B1743}" destId="{DC51FF45-81A0-4EBF-953C-306A3E8828DE}" srcOrd="2" destOrd="0" presId="urn:microsoft.com/office/officeart/2018/5/layout/CenteredIconLabelDescriptionList"/>
    <dgm:cxn modelId="{2BCAF5D0-F7A3-4EC6-8530-B0A76D3A38F5}" type="presParOf" srcId="{867A2F98-BE1E-4BB8-B49A-85A91F1B1743}" destId="{4BFB2BA9-7EF5-48A0-9154-008FF780EFF5}" srcOrd="3" destOrd="0" presId="urn:microsoft.com/office/officeart/2018/5/layout/CenteredIconLabelDescriptionList"/>
    <dgm:cxn modelId="{20A47485-684D-491F-B8B2-430C0B837BE8}" type="presParOf" srcId="{867A2F98-BE1E-4BB8-B49A-85A91F1B1743}" destId="{89C81AB9-1DA0-48D7-A372-5D1AC0655E13}" srcOrd="4" destOrd="0" presId="urn:microsoft.com/office/officeart/2018/5/layout/CenteredIconLabelDescriptionList"/>
    <dgm:cxn modelId="{B92B3B3A-C1E8-49E2-859D-997D2C4C329B}" type="presParOf" srcId="{F4E048C0-2BB9-470D-B02E-B1FEB8577472}" destId="{898F2311-18FD-4652-833C-F51688F0C97D}" srcOrd="1" destOrd="0" presId="urn:microsoft.com/office/officeart/2018/5/layout/CenteredIconLabelDescriptionList"/>
    <dgm:cxn modelId="{786E0E15-183B-4B10-A0D0-D542E896440B}" type="presParOf" srcId="{F4E048C0-2BB9-470D-B02E-B1FEB8577472}" destId="{4AC6550F-2EB0-41D0-9E8C-52EE79A28E9A}" srcOrd="2" destOrd="0" presId="urn:microsoft.com/office/officeart/2018/5/layout/CenteredIconLabelDescriptionList"/>
    <dgm:cxn modelId="{DA1C2013-7F1D-4898-97E7-373847477926}" type="presParOf" srcId="{4AC6550F-2EB0-41D0-9E8C-52EE79A28E9A}" destId="{30DDCF1D-4365-483D-B794-122714800CA0}" srcOrd="0" destOrd="0" presId="urn:microsoft.com/office/officeart/2018/5/layout/CenteredIconLabelDescriptionList"/>
    <dgm:cxn modelId="{FEA68E52-A532-4DDD-A908-7438684CBA76}" type="presParOf" srcId="{4AC6550F-2EB0-41D0-9E8C-52EE79A28E9A}" destId="{3170D458-ACED-4C8A-9EAF-CA901433148C}" srcOrd="1" destOrd="0" presId="urn:microsoft.com/office/officeart/2018/5/layout/CenteredIconLabelDescriptionList"/>
    <dgm:cxn modelId="{B84A8EDE-1093-4109-85C9-683BFC382A0B}" type="presParOf" srcId="{4AC6550F-2EB0-41D0-9E8C-52EE79A28E9A}" destId="{F4D86761-E2DA-40B3-A17D-4F3F2537C2E4}" srcOrd="2" destOrd="0" presId="urn:microsoft.com/office/officeart/2018/5/layout/CenteredIconLabelDescriptionList"/>
    <dgm:cxn modelId="{CF53C1C6-EC4B-461C-829C-0A5FA2B237BE}" type="presParOf" srcId="{4AC6550F-2EB0-41D0-9E8C-52EE79A28E9A}" destId="{B5FD0417-5694-4C91-965C-E60B9E9DF8AE}" srcOrd="3" destOrd="0" presId="urn:microsoft.com/office/officeart/2018/5/layout/CenteredIconLabelDescriptionList"/>
    <dgm:cxn modelId="{4720DF3F-4BEF-4B42-97F9-CD08DAFE27F9}" type="presParOf" srcId="{4AC6550F-2EB0-41D0-9E8C-52EE79A28E9A}" destId="{45CEE266-08B4-4526-8405-8A61A19BDCD0}" srcOrd="4" destOrd="0" presId="urn:microsoft.com/office/officeart/2018/5/layout/CenteredIconLabelDescriptionList"/>
    <dgm:cxn modelId="{55EA7A93-6842-4444-92A3-4D846C7DB9E1}" type="presParOf" srcId="{F4E048C0-2BB9-470D-B02E-B1FEB8577472}" destId="{4E0450DB-9AA3-4EBF-A397-B2C84CB9543D}" srcOrd="3" destOrd="0" presId="urn:microsoft.com/office/officeart/2018/5/layout/CenteredIconLabelDescriptionList"/>
    <dgm:cxn modelId="{A2F7385D-E26C-4EFA-935F-F548C38E3D94}" type="presParOf" srcId="{F4E048C0-2BB9-470D-B02E-B1FEB8577472}" destId="{7AB2C28A-B381-44A8-8EEF-FE3F2CD31476}" srcOrd="4" destOrd="0" presId="urn:microsoft.com/office/officeart/2018/5/layout/CenteredIconLabelDescriptionList"/>
    <dgm:cxn modelId="{DCA21B4B-13DE-43CA-9148-74A3F00D3221}" type="presParOf" srcId="{7AB2C28A-B381-44A8-8EEF-FE3F2CD31476}" destId="{851C65A5-0AA3-496C-B539-ED34BE48965C}" srcOrd="0" destOrd="0" presId="urn:microsoft.com/office/officeart/2018/5/layout/CenteredIconLabelDescriptionList"/>
    <dgm:cxn modelId="{1C6821BC-C62A-4949-BBCA-5229165DCCC0}" type="presParOf" srcId="{7AB2C28A-B381-44A8-8EEF-FE3F2CD31476}" destId="{779A08C7-1BCD-4958-A71B-78CF0C4426C6}" srcOrd="1" destOrd="0" presId="urn:microsoft.com/office/officeart/2018/5/layout/CenteredIconLabelDescriptionList"/>
    <dgm:cxn modelId="{3631AE88-4A9D-41AF-A2BA-9474FB1186BE}" type="presParOf" srcId="{7AB2C28A-B381-44A8-8EEF-FE3F2CD31476}" destId="{1AB7247F-85FA-48F1-A01A-E12037958439}" srcOrd="2" destOrd="0" presId="urn:microsoft.com/office/officeart/2018/5/layout/CenteredIconLabelDescriptionList"/>
    <dgm:cxn modelId="{8E37689A-7A8B-44CB-B2F3-1D8051082995}" type="presParOf" srcId="{7AB2C28A-B381-44A8-8EEF-FE3F2CD31476}" destId="{BA9FD3AF-414E-4AAB-8976-16967D780D10}" srcOrd="3" destOrd="0" presId="urn:microsoft.com/office/officeart/2018/5/layout/CenteredIconLabelDescriptionList"/>
    <dgm:cxn modelId="{4BBC87FE-30AA-4804-9F1C-1D1620B99403}" type="presParOf" srcId="{7AB2C28A-B381-44A8-8EEF-FE3F2CD31476}" destId="{4E0FE7E2-A088-4D71-8DFD-A7939476E832}" srcOrd="4" destOrd="0" presId="urn:microsoft.com/office/officeart/2018/5/layout/CenteredIconLabelDescriptionList"/>
    <dgm:cxn modelId="{298A84EE-2D6D-4A08-976A-D7AF958BA6D7}" type="presParOf" srcId="{F4E048C0-2BB9-470D-B02E-B1FEB8577472}" destId="{3C4D6ED5-A694-462A-A3E6-E7C532A198D2}" srcOrd="5" destOrd="0" presId="urn:microsoft.com/office/officeart/2018/5/layout/CenteredIconLabelDescriptionList"/>
    <dgm:cxn modelId="{DACF523F-47AA-4126-83C2-BBFCC7077368}" type="presParOf" srcId="{F4E048C0-2BB9-470D-B02E-B1FEB8577472}" destId="{DD000ED7-230C-4FBC-9D23-436286529E97}" srcOrd="6" destOrd="0" presId="urn:microsoft.com/office/officeart/2018/5/layout/CenteredIconLabelDescriptionList"/>
    <dgm:cxn modelId="{52802E0A-83B4-4E09-BEBB-7A4EEF5FF809}" type="presParOf" srcId="{DD000ED7-230C-4FBC-9D23-436286529E97}" destId="{33F48245-267B-4C54-93C2-8BA3E238223E}" srcOrd="0" destOrd="0" presId="urn:microsoft.com/office/officeart/2018/5/layout/CenteredIconLabelDescriptionList"/>
    <dgm:cxn modelId="{D6A3E8A2-5F1E-42F9-8E82-EBDBBF85F905}" type="presParOf" srcId="{DD000ED7-230C-4FBC-9D23-436286529E97}" destId="{D680E770-6382-41D7-BB07-0F50F0AE69B6}" srcOrd="1" destOrd="0" presId="urn:microsoft.com/office/officeart/2018/5/layout/CenteredIconLabelDescriptionList"/>
    <dgm:cxn modelId="{09FED173-D8BB-42E7-8F94-94AE77DEF6E3}" type="presParOf" srcId="{DD000ED7-230C-4FBC-9D23-436286529E97}" destId="{BE3E1D35-091F-4A19-A9C1-62652EDB560A}" srcOrd="2" destOrd="0" presId="urn:microsoft.com/office/officeart/2018/5/layout/CenteredIconLabelDescriptionList"/>
    <dgm:cxn modelId="{D94D85AB-1EFF-49BC-8DDB-6935E4E9D95E}" type="presParOf" srcId="{DD000ED7-230C-4FBC-9D23-436286529E97}" destId="{C862F0E8-5A7E-4D01-A65C-737289EF0054}" srcOrd="3" destOrd="0" presId="urn:microsoft.com/office/officeart/2018/5/layout/CenteredIconLabelDescriptionList"/>
    <dgm:cxn modelId="{27D0A5EA-DEF2-4DC5-87B6-23F4C4E705A2}" type="presParOf" srcId="{DD000ED7-230C-4FBC-9D23-436286529E97}" destId="{01E4A8D1-91EB-49FD-BEB2-18B6C9EBC5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331027-356F-4500-8EEB-035ABB6CD1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735D2-3B14-4696-9939-936E7D953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1 — Acquire</a:t>
          </a:r>
          <a:endParaRPr lang="en-US"/>
        </a:p>
      </dgm:t>
    </dgm:pt>
    <dgm:pt modelId="{15786C8F-D633-4FF2-A425-BA181A0049A7}" type="parTrans" cxnId="{C6ACB215-6025-48B2-A686-4C8678215E4A}">
      <dgm:prSet/>
      <dgm:spPr/>
      <dgm:t>
        <a:bodyPr/>
        <a:lstStyle/>
        <a:p>
          <a:endParaRPr lang="en-US"/>
        </a:p>
      </dgm:t>
    </dgm:pt>
    <dgm:pt modelId="{DF2361D7-FCF0-4C4E-9FFE-D23B91DA19C9}" type="sibTrans" cxnId="{C6ACB215-6025-48B2-A686-4C8678215E4A}">
      <dgm:prSet/>
      <dgm:spPr/>
      <dgm:t>
        <a:bodyPr/>
        <a:lstStyle/>
        <a:p>
          <a:endParaRPr lang="en-US"/>
        </a:p>
      </dgm:t>
    </dgm:pt>
    <dgm:pt modelId="{3FBE355A-1D79-4DFD-9B93-5830B49D6BF3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Data Source</a:t>
          </a:r>
          <a:r>
            <a:rPr lang="en-US" dirty="0"/>
            <a:t>: api.weather.gov</a:t>
          </a:r>
        </a:p>
        <a:p>
          <a:pPr algn="ctr">
            <a:lnSpc>
              <a:spcPct val="100000"/>
            </a:lnSpc>
          </a:pPr>
          <a:r>
            <a:rPr lang="en-US" b="1" dirty="0"/>
            <a:t>Method</a:t>
          </a:r>
          <a:r>
            <a:rPr lang="en-US" dirty="0"/>
            <a:t>: HTTP GET JSON</a:t>
          </a:r>
        </a:p>
        <a:p>
          <a:pPr algn="ctr">
            <a:lnSpc>
              <a:spcPct val="100000"/>
            </a:lnSpc>
          </a:pPr>
          <a:r>
            <a:rPr lang="en-US" b="1" dirty="0"/>
            <a:t>Data Type</a:t>
          </a:r>
          <a:r>
            <a:rPr lang="en-US" dirty="0"/>
            <a:t>: </a:t>
          </a:r>
          <a:r>
            <a:rPr lang="en-US" dirty="0" err="1"/>
            <a:t>GeoJSON</a:t>
          </a: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</dgm:t>
    </dgm:pt>
    <dgm:pt modelId="{06D82B99-B27F-4663-9475-38A78E898894}" type="parTrans" cxnId="{72236F73-1608-48B6-B40F-48A8B841239E}">
      <dgm:prSet/>
      <dgm:spPr/>
      <dgm:t>
        <a:bodyPr/>
        <a:lstStyle/>
        <a:p>
          <a:endParaRPr lang="en-US"/>
        </a:p>
      </dgm:t>
    </dgm:pt>
    <dgm:pt modelId="{21344B8F-E583-4379-A119-09ABB89269AF}" type="sibTrans" cxnId="{72236F73-1608-48B6-B40F-48A8B841239E}">
      <dgm:prSet/>
      <dgm:spPr/>
      <dgm:t>
        <a:bodyPr/>
        <a:lstStyle/>
        <a:p>
          <a:endParaRPr lang="en-US"/>
        </a:p>
      </dgm:t>
    </dgm:pt>
    <dgm:pt modelId="{A3D73658-0767-47FF-92E8-0F3C695AEE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2 — Normalize</a:t>
          </a:r>
          <a:endParaRPr lang="en-US"/>
        </a:p>
      </dgm:t>
    </dgm:pt>
    <dgm:pt modelId="{217308D0-7242-4943-A495-D2A066A498EB}" type="parTrans" cxnId="{51ABB128-D43F-4A01-893E-4B3628DC1E53}">
      <dgm:prSet/>
      <dgm:spPr/>
      <dgm:t>
        <a:bodyPr/>
        <a:lstStyle/>
        <a:p>
          <a:endParaRPr lang="en-US"/>
        </a:p>
      </dgm:t>
    </dgm:pt>
    <dgm:pt modelId="{38600C45-A457-4BEA-BEC4-B69E6E2498C7}" type="sibTrans" cxnId="{51ABB128-D43F-4A01-893E-4B3628DC1E53}">
      <dgm:prSet/>
      <dgm:spPr/>
      <dgm:t>
        <a:bodyPr/>
        <a:lstStyle/>
        <a:p>
          <a:endParaRPr lang="en-US"/>
        </a:p>
      </dgm:t>
    </dgm:pt>
    <dgm:pt modelId="{E4689798-7CDF-4BAE-9D98-BEE240251D7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Select Properties</a:t>
          </a:r>
          <a:r>
            <a:rPr lang="en-US" dirty="0"/>
            <a:t>: event, severity, certainty, effective, expires, </a:t>
          </a:r>
          <a:r>
            <a:rPr lang="en-US" dirty="0" err="1"/>
            <a:t>areaDesc</a:t>
          </a:r>
          <a:endParaRPr lang="en-US" dirty="0"/>
        </a:p>
        <a:p>
          <a:pPr algn="ctr">
            <a:lnSpc>
              <a:spcPct val="100000"/>
            </a:lnSpc>
          </a:pPr>
          <a:endParaRPr lang="en-US" dirty="0"/>
        </a:p>
      </dgm:t>
    </dgm:pt>
    <dgm:pt modelId="{33D1190F-70D8-493D-B14B-75C57942B422}" type="parTrans" cxnId="{EC9350A9-5056-46C9-BD51-A37283E90063}">
      <dgm:prSet/>
      <dgm:spPr/>
      <dgm:t>
        <a:bodyPr/>
        <a:lstStyle/>
        <a:p>
          <a:endParaRPr lang="en-US"/>
        </a:p>
      </dgm:t>
    </dgm:pt>
    <dgm:pt modelId="{9D551A7A-31E1-41E3-BDC7-A610E3C83082}" type="sibTrans" cxnId="{EC9350A9-5056-46C9-BD51-A37283E90063}">
      <dgm:prSet/>
      <dgm:spPr/>
      <dgm:t>
        <a:bodyPr/>
        <a:lstStyle/>
        <a:p>
          <a:endParaRPr lang="en-US"/>
        </a:p>
      </dgm:t>
    </dgm:pt>
    <dgm:pt modelId="{5CA4B05A-9194-44B8-A9CF-D522725603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3 — Shape for Map</a:t>
          </a:r>
          <a:endParaRPr lang="en-US"/>
        </a:p>
      </dgm:t>
    </dgm:pt>
    <dgm:pt modelId="{78FA8EF8-2E09-48F7-834C-F9AC69992D36}" type="parTrans" cxnId="{AE1225F9-89D4-4FF8-A130-D6AF4182EACF}">
      <dgm:prSet/>
      <dgm:spPr/>
      <dgm:t>
        <a:bodyPr/>
        <a:lstStyle/>
        <a:p>
          <a:endParaRPr lang="en-US"/>
        </a:p>
      </dgm:t>
    </dgm:pt>
    <dgm:pt modelId="{25ABCE67-4160-4774-8DA9-A42ED37B61FC}" type="sibTrans" cxnId="{AE1225F9-89D4-4FF8-A130-D6AF4182EACF}">
      <dgm:prSet/>
      <dgm:spPr/>
      <dgm:t>
        <a:bodyPr/>
        <a:lstStyle/>
        <a:p>
          <a:endParaRPr lang="en-US"/>
        </a:p>
      </dgm:t>
    </dgm:pt>
    <dgm:pt modelId="{F3EB1976-614A-413E-94DA-61F463BD113A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Convert </a:t>
          </a:r>
          <a:r>
            <a:rPr lang="en-US" b="1" dirty="0" err="1"/>
            <a:t>GeoJSON</a:t>
          </a:r>
          <a:r>
            <a:rPr lang="en-US" b="1" dirty="0"/>
            <a:t> to DF</a:t>
          </a:r>
        </a:p>
        <a:p>
          <a:pPr algn="ctr">
            <a:lnSpc>
              <a:spcPct val="100000"/>
            </a:lnSpc>
          </a:pPr>
          <a:endParaRPr lang="en-US" b="1" dirty="0"/>
        </a:p>
        <a:p>
          <a:pPr algn="ctr">
            <a:lnSpc>
              <a:spcPct val="100000"/>
            </a:lnSpc>
          </a:pPr>
          <a:r>
            <a:rPr lang="en-US" b="1" dirty="0"/>
            <a:t>Render to HTML table</a:t>
          </a:r>
        </a:p>
      </dgm:t>
    </dgm:pt>
    <dgm:pt modelId="{98819534-A1E5-45FA-A995-88A1BB8DEE0E}" type="parTrans" cxnId="{B41433CC-FC24-4386-9B87-F9227854880E}">
      <dgm:prSet/>
      <dgm:spPr/>
      <dgm:t>
        <a:bodyPr/>
        <a:lstStyle/>
        <a:p>
          <a:endParaRPr lang="en-US"/>
        </a:p>
      </dgm:t>
    </dgm:pt>
    <dgm:pt modelId="{2122A2F2-4039-4DCF-BDB0-439CDC9E7E3F}" type="sibTrans" cxnId="{B41433CC-FC24-4386-9B87-F9227854880E}">
      <dgm:prSet/>
      <dgm:spPr/>
      <dgm:t>
        <a:bodyPr/>
        <a:lstStyle/>
        <a:p>
          <a:endParaRPr lang="en-US"/>
        </a:p>
      </dgm:t>
    </dgm:pt>
    <dgm:pt modelId="{8D77EB82-1987-45D2-86FB-B765168D2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4 — Visualize</a:t>
          </a:r>
          <a:endParaRPr lang="en-US"/>
        </a:p>
      </dgm:t>
    </dgm:pt>
    <dgm:pt modelId="{B369EED7-4BEE-4102-B08F-B9C10DC2AACC}" type="parTrans" cxnId="{6D452560-104A-4F32-8FAB-4A78BCB95B96}">
      <dgm:prSet/>
      <dgm:spPr/>
      <dgm:t>
        <a:bodyPr/>
        <a:lstStyle/>
        <a:p>
          <a:endParaRPr lang="en-US"/>
        </a:p>
      </dgm:t>
    </dgm:pt>
    <dgm:pt modelId="{BDEC0271-AE12-4BAB-9E97-BEFAB46C14FF}" type="sibTrans" cxnId="{6D452560-104A-4F32-8FAB-4A78BCB95B96}">
      <dgm:prSet/>
      <dgm:spPr/>
      <dgm:t>
        <a:bodyPr/>
        <a:lstStyle/>
        <a:p>
          <a:endParaRPr lang="en-US"/>
        </a:p>
      </dgm:t>
    </dgm:pt>
    <dgm:pt modelId="{822CF423-DD88-4945-9230-69DDD3267B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Deploy Branca </a:t>
          </a:r>
          <a:r>
            <a:rPr lang="en-US" b="1" dirty="0" err="1"/>
            <a:t>MacroElement</a:t>
          </a:r>
          <a:r>
            <a:rPr lang="en-US" b="1" dirty="0"/>
            <a:t> panel</a:t>
          </a:r>
        </a:p>
      </dgm:t>
    </dgm:pt>
    <dgm:pt modelId="{D70FFB5D-7B0E-41DF-A7E3-D177B8A55CA4}" type="parTrans" cxnId="{084015D6-1A8A-4BD7-87B9-E4B4B861D82D}">
      <dgm:prSet/>
      <dgm:spPr/>
      <dgm:t>
        <a:bodyPr/>
        <a:lstStyle/>
        <a:p>
          <a:endParaRPr lang="en-US"/>
        </a:p>
      </dgm:t>
    </dgm:pt>
    <dgm:pt modelId="{AE576533-B83C-4745-B726-7C079293A2C6}" type="sibTrans" cxnId="{084015D6-1A8A-4BD7-87B9-E4B4B861D82D}">
      <dgm:prSet/>
      <dgm:spPr/>
      <dgm:t>
        <a:bodyPr/>
        <a:lstStyle/>
        <a:p>
          <a:endParaRPr lang="en-US"/>
        </a:p>
      </dgm:t>
    </dgm:pt>
    <dgm:pt modelId="{A3BDB10D-3365-4BBF-B41C-ACC21EDF7B31}">
      <dgm:prSet/>
      <dgm:spPr/>
      <dgm:t>
        <a:bodyPr/>
        <a:lstStyle/>
        <a:p>
          <a:pPr algn="ctr">
            <a:lnSpc>
              <a:spcPct val="100000"/>
            </a:lnSpc>
          </a:pPr>
          <a:r>
            <a:rPr lang="en-US" b="1" dirty="0"/>
            <a:t>Local Time Conversion:         </a:t>
          </a:r>
          <a:r>
            <a:rPr lang="en-US" dirty="0"/>
            <a:t>Convert epoch to HST</a:t>
          </a:r>
        </a:p>
      </dgm:t>
    </dgm:pt>
    <dgm:pt modelId="{7ADD139B-FEAC-4C47-9C17-251F34E236DA}" type="parTrans" cxnId="{B5A2E747-B943-45F8-8C15-F8815FE7A911}">
      <dgm:prSet/>
      <dgm:spPr/>
      <dgm:t>
        <a:bodyPr/>
        <a:lstStyle/>
        <a:p>
          <a:endParaRPr lang="en-US"/>
        </a:p>
      </dgm:t>
    </dgm:pt>
    <dgm:pt modelId="{92959E0F-5871-4EC6-BB0A-E843D088AA45}" type="sibTrans" cxnId="{B5A2E747-B943-45F8-8C15-F8815FE7A911}">
      <dgm:prSet/>
      <dgm:spPr/>
      <dgm:t>
        <a:bodyPr/>
        <a:lstStyle/>
        <a:p>
          <a:endParaRPr lang="en-US"/>
        </a:p>
      </dgm:t>
    </dgm:pt>
    <dgm:pt modelId="{F4E048C0-2BB9-470D-B02E-B1FEB8577472}" type="pres">
      <dgm:prSet presAssocID="{85331027-356F-4500-8EEB-035ABB6CD14B}" presName="root" presStyleCnt="0">
        <dgm:presLayoutVars>
          <dgm:dir/>
          <dgm:resizeHandles val="exact"/>
        </dgm:presLayoutVars>
      </dgm:prSet>
      <dgm:spPr/>
    </dgm:pt>
    <dgm:pt modelId="{867A2F98-BE1E-4BB8-B49A-85A91F1B1743}" type="pres">
      <dgm:prSet presAssocID="{64E735D2-3B14-4696-9939-936E7D953B54}" presName="compNode" presStyleCnt="0"/>
      <dgm:spPr/>
    </dgm:pt>
    <dgm:pt modelId="{0DABDCFB-59AD-467F-9864-76652CE6BDC8}" type="pres">
      <dgm:prSet presAssocID="{64E735D2-3B14-4696-9939-936E7D953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364407C-A6D9-452E-A5A1-494D3375F85B}" type="pres">
      <dgm:prSet presAssocID="{64E735D2-3B14-4696-9939-936E7D953B54}" presName="iconSpace" presStyleCnt="0"/>
      <dgm:spPr/>
    </dgm:pt>
    <dgm:pt modelId="{DC51FF45-81A0-4EBF-953C-306A3E8828DE}" type="pres">
      <dgm:prSet presAssocID="{64E735D2-3B14-4696-9939-936E7D953B54}" presName="parTx" presStyleLbl="revTx" presStyleIdx="0" presStyleCnt="8">
        <dgm:presLayoutVars>
          <dgm:chMax val="0"/>
          <dgm:chPref val="0"/>
        </dgm:presLayoutVars>
      </dgm:prSet>
      <dgm:spPr/>
    </dgm:pt>
    <dgm:pt modelId="{4BFB2BA9-7EF5-48A0-9154-008FF780EFF5}" type="pres">
      <dgm:prSet presAssocID="{64E735D2-3B14-4696-9939-936E7D953B54}" presName="txSpace" presStyleCnt="0"/>
      <dgm:spPr/>
    </dgm:pt>
    <dgm:pt modelId="{89C81AB9-1DA0-48D7-A372-5D1AC0655E13}" type="pres">
      <dgm:prSet presAssocID="{64E735D2-3B14-4696-9939-936E7D953B54}" presName="desTx" presStyleLbl="revTx" presStyleIdx="1" presStyleCnt="8">
        <dgm:presLayoutVars/>
      </dgm:prSet>
      <dgm:spPr/>
    </dgm:pt>
    <dgm:pt modelId="{898F2311-18FD-4652-833C-F51688F0C97D}" type="pres">
      <dgm:prSet presAssocID="{DF2361D7-FCF0-4C4E-9FFE-D23B91DA19C9}" presName="sibTrans" presStyleCnt="0"/>
      <dgm:spPr/>
    </dgm:pt>
    <dgm:pt modelId="{4AC6550F-2EB0-41D0-9E8C-52EE79A28E9A}" type="pres">
      <dgm:prSet presAssocID="{A3D73658-0767-47FF-92E8-0F3C695AEEF4}" presName="compNode" presStyleCnt="0"/>
      <dgm:spPr/>
    </dgm:pt>
    <dgm:pt modelId="{30DDCF1D-4365-483D-B794-122714800CA0}" type="pres">
      <dgm:prSet presAssocID="{A3D73658-0767-47FF-92E8-0F3C695AEE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170D458-ACED-4C8A-9EAF-CA901433148C}" type="pres">
      <dgm:prSet presAssocID="{A3D73658-0767-47FF-92E8-0F3C695AEEF4}" presName="iconSpace" presStyleCnt="0"/>
      <dgm:spPr/>
    </dgm:pt>
    <dgm:pt modelId="{F4D86761-E2DA-40B3-A17D-4F3F2537C2E4}" type="pres">
      <dgm:prSet presAssocID="{A3D73658-0767-47FF-92E8-0F3C695AEEF4}" presName="parTx" presStyleLbl="revTx" presStyleIdx="2" presStyleCnt="8">
        <dgm:presLayoutVars>
          <dgm:chMax val="0"/>
          <dgm:chPref val="0"/>
        </dgm:presLayoutVars>
      </dgm:prSet>
      <dgm:spPr/>
    </dgm:pt>
    <dgm:pt modelId="{B5FD0417-5694-4C91-965C-E60B9E9DF8AE}" type="pres">
      <dgm:prSet presAssocID="{A3D73658-0767-47FF-92E8-0F3C695AEEF4}" presName="txSpace" presStyleCnt="0"/>
      <dgm:spPr/>
    </dgm:pt>
    <dgm:pt modelId="{45CEE266-08B4-4526-8405-8A61A19BDCD0}" type="pres">
      <dgm:prSet presAssocID="{A3D73658-0767-47FF-92E8-0F3C695AEEF4}" presName="desTx" presStyleLbl="revTx" presStyleIdx="3" presStyleCnt="8">
        <dgm:presLayoutVars/>
      </dgm:prSet>
      <dgm:spPr/>
    </dgm:pt>
    <dgm:pt modelId="{4E0450DB-9AA3-4EBF-A397-B2C84CB9543D}" type="pres">
      <dgm:prSet presAssocID="{38600C45-A457-4BEA-BEC4-B69E6E2498C7}" presName="sibTrans" presStyleCnt="0"/>
      <dgm:spPr/>
    </dgm:pt>
    <dgm:pt modelId="{7AB2C28A-B381-44A8-8EEF-FE3F2CD31476}" type="pres">
      <dgm:prSet presAssocID="{5CA4B05A-9194-44B8-A9CF-D52272560325}" presName="compNode" presStyleCnt="0"/>
      <dgm:spPr/>
    </dgm:pt>
    <dgm:pt modelId="{851C65A5-0AA3-496C-B539-ED34BE48965C}" type="pres">
      <dgm:prSet presAssocID="{5CA4B05A-9194-44B8-A9CF-D522725603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79A08C7-1BCD-4958-A71B-78CF0C4426C6}" type="pres">
      <dgm:prSet presAssocID="{5CA4B05A-9194-44B8-A9CF-D52272560325}" presName="iconSpace" presStyleCnt="0"/>
      <dgm:spPr/>
    </dgm:pt>
    <dgm:pt modelId="{1AB7247F-85FA-48F1-A01A-E12037958439}" type="pres">
      <dgm:prSet presAssocID="{5CA4B05A-9194-44B8-A9CF-D52272560325}" presName="parTx" presStyleLbl="revTx" presStyleIdx="4" presStyleCnt="8">
        <dgm:presLayoutVars>
          <dgm:chMax val="0"/>
          <dgm:chPref val="0"/>
        </dgm:presLayoutVars>
      </dgm:prSet>
      <dgm:spPr/>
    </dgm:pt>
    <dgm:pt modelId="{BA9FD3AF-414E-4AAB-8976-16967D780D10}" type="pres">
      <dgm:prSet presAssocID="{5CA4B05A-9194-44B8-A9CF-D52272560325}" presName="txSpace" presStyleCnt="0"/>
      <dgm:spPr/>
    </dgm:pt>
    <dgm:pt modelId="{4E0FE7E2-A088-4D71-8DFD-A7939476E832}" type="pres">
      <dgm:prSet presAssocID="{5CA4B05A-9194-44B8-A9CF-D52272560325}" presName="desTx" presStyleLbl="revTx" presStyleIdx="5" presStyleCnt="8">
        <dgm:presLayoutVars/>
      </dgm:prSet>
      <dgm:spPr/>
    </dgm:pt>
    <dgm:pt modelId="{3C4D6ED5-A694-462A-A3E6-E7C532A198D2}" type="pres">
      <dgm:prSet presAssocID="{25ABCE67-4160-4774-8DA9-A42ED37B61FC}" presName="sibTrans" presStyleCnt="0"/>
      <dgm:spPr/>
    </dgm:pt>
    <dgm:pt modelId="{DD000ED7-230C-4FBC-9D23-436286529E97}" type="pres">
      <dgm:prSet presAssocID="{8D77EB82-1987-45D2-86FB-B765168D243C}" presName="compNode" presStyleCnt="0"/>
      <dgm:spPr/>
    </dgm:pt>
    <dgm:pt modelId="{33F48245-267B-4C54-93C2-8BA3E238223E}" type="pres">
      <dgm:prSet presAssocID="{8D77EB82-1987-45D2-86FB-B765168D24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680E770-6382-41D7-BB07-0F50F0AE69B6}" type="pres">
      <dgm:prSet presAssocID="{8D77EB82-1987-45D2-86FB-B765168D243C}" presName="iconSpace" presStyleCnt="0"/>
      <dgm:spPr/>
    </dgm:pt>
    <dgm:pt modelId="{BE3E1D35-091F-4A19-A9C1-62652EDB560A}" type="pres">
      <dgm:prSet presAssocID="{8D77EB82-1987-45D2-86FB-B765168D243C}" presName="parTx" presStyleLbl="revTx" presStyleIdx="6" presStyleCnt="8">
        <dgm:presLayoutVars>
          <dgm:chMax val="0"/>
          <dgm:chPref val="0"/>
        </dgm:presLayoutVars>
      </dgm:prSet>
      <dgm:spPr/>
    </dgm:pt>
    <dgm:pt modelId="{C862F0E8-5A7E-4D01-A65C-737289EF0054}" type="pres">
      <dgm:prSet presAssocID="{8D77EB82-1987-45D2-86FB-B765168D243C}" presName="txSpace" presStyleCnt="0"/>
      <dgm:spPr/>
    </dgm:pt>
    <dgm:pt modelId="{01E4A8D1-91EB-49FD-BEB2-18B6C9EBC501}" type="pres">
      <dgm:prSet presAssocID="{8D77EB82-1987-45D2-86FB-B765168D243C}" presName="desTx" presStyleLbl="revTx" presStyleIdx="7" presStyleCnt="8">
        <dgm:presLayoutVars/>
      </dgm:prSet>
      <dgm:spPr/>
    </dgm:pt>
  </dgm:ptLst>
  <dgm:cxnLst>
    <dgm:cxn modelId="{C6ACB215-6025-48B2-A686-4C8678215E4A}" srcId="{85331027-356F-4500-8EEB-035ABB6CD14B}" destId="{64E735D2-3B14-4696-9939-936E7D953B54}" srcOrd="0" destOrd="0" parTransId="{15786C8F-D633-4FF2-A425-BA181A0049A7}" sibTransId="{DF2361D7-FCF0-4C4E-9FFE-D23B91DA19C9}"/>
    <dgm:cxn modelId="{51ABB128-D43F-4A01-893E-4B3628DC1E53}" srcId="{85331027-356F-4500-8EEB-035ABB6CD14B}" destId="{A3D73658-0767-47FF-92E8-0F3C695AEEF4}" srcOrd="1" destOrd="0" parTransId="{217308D0-7242-4943-A495-D2A066A498EB}" sibTransId="{38600C45-A457-4BEA-BEC4-B69E6E2498C7}"/>
    <dgm:cxn modelId="{61CD082B-98CD-497F-A5F7-6D17ABDB2734}" type="presOf" srcId="{85331027-356F-4500-8EEB-035ABB6CD14B}" destId="{F4E048C0-2BB9-470D-B02E-B1FEB8577472}" srcOrd="0" destOrd="0" presId="urn:microsoft.com/office/officeart/2018/5/layout/CenteredIconLabelDescriptionList"/>
    <dgm:cxn modelId="{6D452560-104A-4F32-8FAB-4A78BCB95B96}" srcId="{85331027-356F-4500-8EEB-035ABB6CD14B}" destId="{8D77EB82-1987-45D2-86FB-B765168D243C}" srcOrd="3" destOrd="0" parTransId="{B369EED7-4BEE-4102-B08F-B9C10DC2AACC}" sibTransId="{BDEC0271-AE12-4BAB-9E97-BEFAB46C14FF}"/>
    <dgm:cxn modelId="{3043CA66-D4CE-4E03-9A43-7D1351EE7930}" type="presOf" srcId="{822CF423-DD88-4945-9230-69DDD3267B5D}" destId="{01E4A8D1-91EB-49FD-BEB2-18B6C9EBC501}" srcOrd="0" destOrd="0" presId="urn:microsoft.com/office/officeart/2018/5/layout/CenteredIconLabelDescriptionList"/>
    <dgm:cxn modelId="{B5A2E747-B943-45F8-8C15-F8815FE7A911}" srcId="{A3D73658-0767-47FF-92E8-0F3C695AEEF4}" destId="{A3BDB10D-3365-4BBF-B41C-ACC21EDF7B31}" srcOrd="1" destOrd="0" parTransId="{7ADD139B-FEAC-4C47-9C17-251F34E236DA}" sibTransId="{92959E0F-5871-4EC6-BB0A-E843D088AA45}"/>
    <dgm:cxn modelId="{72236F73-1608-48B6-B40F-48A8B841239E}" srcId="{64E735D2-3B14-4696-9939-936E7D953B54}" destId="{3FBE355A-1D79-4DFD-9B93-5830B49D6BF3}" srcOrd="0" destOrd="0" parTransId="{06D82B99-B27F-4663-9475-38A78E898894}" sibTransId="{21344B8F-E583-4379-A119-09ABB89269AF}"/>
    <dgm:cxn modelId="{3032A15A-860B-4B93-A15B-FAF160896772}" type="presOf" srcId="{5CA4B05A-9194-44B8-A9CF-D52272560325}" destId="{1AB7247F-85FA-48F1-A01A-E12037958439}" srcOrd="0" destOrd="0" presId="urn:microsoft.com/office/officeart/2018/5/layout/CenteredIconLabelDescriptionList"/>
    <dgm:cxn modelId="{2EC7D69F-B000-4B7F-9DAD-2AFBCD924898}" type="presOf" srcId="{E4689798-7CDF-4BAE-9D98-BEE240251D7A}" destId="{45CEE266-08B4-4526-8405-8A61A19BDCD0}" srcOrd="0" destOrd="0" presId="urn:microsoft.com/office/officeart/2018/5/layout/CenteredIconLabelDescriptionList"/>
    <dgm:cxn modelId="{1B8640A1-06E0-4908-AAA5-5F8FE8B31842}" type="presOf" srcId="{A3BDB10D-3365-4BBF-B41C-ACC21EDF7B31}" destId="{45CEE266-08B4-4526-8405-8A61A19BDCD0}" srcOrd="0" destOrd="1" presId="urn:microsoft.com/office/officeart/2018/5/layout/CenteredIconLabelDescriptionList"/>
    <dgm:cxn modelId="{EC9350A9-5056-46C9-BD51-A37283E90063}" srcId="{A3D73658-0767-47FF-92E8-0F3C695AEEF4}" destId="{E4689798-7CDF-4BAE-9D98-BEE240251D7A}" srcOrd="0" destOrd="0" parTransId="{33D1190F-70D8-493D-B14B-75C57942B422}" sibTransId="{9D551A7A-31E1-41E3-BDC7-A610E3C83082}"/>
    <dgm:cxn modelId="{BE8460B1-3985-41A8-B5D6-3786E45D6AF6}" type="presOf" srcId="{A3D73658-0767-47FF-92E8-0F3C695AEEF4}" destId="{F4D86761-E2DA-40B3-A17D-4F3F2537C2E4}" srcOrd="0" destOrd="0" presId="urn:microsoft.com/office/officeart/2018/5/layout/CenteredIconLabelDescriptionList"/>
    <dgm:cxn modelId="{37C8D4B2-57F2-453B-80CF-B88B546B2A25}" type="presOf" srcId="{F3EB1976-614A-413E-94DA-61F463BD113A}" destId="{4E0FE7E2-A088-4D71-8DFD-A7939476E832}" srcOrd="0" destOrd="0" presId="urn:microsoft.com/office/officeart/2018/5/layout/CenteredIconLabelDescriptionList"/>
    <dgm:cxn modelId="{03E431B9-2B3E-4FCA-9A10-FC9EFB5CCEF5}" type="presOf" srcId="{3FBE355A-1D79-4DFD-9B93-5830B49D6BF3}" destId="{89C81AB9-1DA0-48D7-A372-5D1AC0655E13}" srcOrd="0" destOrd="0" presId="urn:microsoft.com/office/officeart/2018/5/layout/CenteredIconLabelDescriptionList"/>
    <dgm:cxn modelId="{B41433CC-FC24-4386-9B87-F9227854880E}" srcId="{5CA4B05A-9194-44B8-A9CF-D52272560325}" destId="{F3EB1976-614A-413E-94DA-61F463BD113A}" srcOrd="0" destOrd="0" parTransId="{98819534-A1E5-45FA-A995-88A1BB8DEE0E}" sibTransId="{2122A2F2-4039-4DCF-BDB0-439CDC9E7E3F}"/>
    <dgm:cxn modelId="{FE1A1ED0-CFEE-43DB-A0F9-3419AC0ACC2C}" type="presOf" srcId="{64E735D2-3B14-4696-9939-936E7D953B54}" destId="{DC51FF45-81A0-4EBF-953C-306A3E8828DE}" srcOrd="0" destOrd="0" presId="urn:microsoft.com/office/officeart/2018/5/layout/CenteredIconLabelDescriptionList"/>
    <dgm:cxn modelId="{084015D6-1A8A-4BD7-87B9-E4B4B861D82D}" srcId="{8D77EB82-1987-45D2-86FB-B765168D243C}" destId="{822CF423-DD88-4945-9230-69DDD3267B5D}" srcOrd="0" destOrd="0" parTransId="{D70FFB5D-7B0E-41DF-A7E3-D177B8A55CA4}" sibTransId="{AE576533-B83C-4745-B726-7C079293A2C6}"/>
    <dgm:cxn modelId="{021821E3-764B-4290-B5B4-45223DCE1142}" type="presOf" srcId="{8D77EB82-1987-45D2-86FB-B765168D243C}" destId="{BE3E1D35-091F-4A19-A9C1-62652EDB560A}" srcOrd="0" destOrd="0" presId="urn:microsoft.com/office/officeart/2018/5/layout/CenteredIconLabelDescriptionList"/>
    <dgm:cxn modelId="{AE1225F9-89D4-4FF8-A130-D6AF4182EACF}" srcId="{85331027-356F-4500-8EEB-035ABB6CD14B}" destId="{5CA4B05A-9194-44B8-A9CF-D52272560325}" srcOrd="2" destOrd="0" parTransId="{78FA8EF8-2E09-48F7-834C-F9AC69992D36}" sibTransId="{25ABCE67-4160-4774-8DA9-A42ED37B61FC}"/>
    <dgm:cxn modelId="{B28511B8-443B-4585-B923-0B0758DCE7CC}" type="presParOf" srcId="{F4E048C0-2BB9-470D-B02E-B1FEB8577472}" destId="{867A2F98-BE1E-4BB8-B49A-85A91F1B1743}" srcOrd="0" destOrd="0" presId="urn:microsoft.com/office/officeart/2018/5/layout/CenteredIconLabelDescriptionList"/>
    <dgm:cxn modelId="{35DECE34-3F94-4688-880C-13A60D4C45C5}" type="presParOf" srcId="{867A2F98-BE1E-4BB8-B49A-85A91F1B1743}" destId="{0DABDCFB-59AD-467F-9864-76652CE6BDC8}" srcOrd="0" destOrd="0" presId="urn:microsoft.com/office/officeart/2018/5/layout/CenteredIconLabelDescriptionList"/>
    <dgm:cxn modelId="{40677910-1C62-461E-938C-CC2467787D3E}" type="presParOf" srcId="{867A2F98-BE1E-4BB8-B49A-85A91F1B1743}" destId="{D364407C-A6D9-452E-A5A1-494D3375F85B}" srcOrd="1" destOrd="0" presId="urn:microsoft.com/office/officeart/2018/5/layout/CenteredIconLabelDescriptionList"/>
    <dgm:cxn modelId="{0379EAF0-87A0-435D-A900-33FD8D854022}" type="presParOf" srcId="{867A2F98-BE1E-4BB8-B49A-85A91F1B1743}" destId="{DC51FF45-81A0-4EBF-953C-306A3E8828DE}" srcOrd="2" destOrd="0" presId="urn:microsoft.com/office/officeart/2018/5/layout/CenteredIconLabelDescriptionList"/>
    <dgm:cxn modelId="{2BCAF5D0-F7A3-4EC6-8530-B0A76D3A38F5}" type="presParOf" srcId="{867A2F98-BE1E-4BB8-B49A-85A91F1B1743}" destId="{4BFB2BA9-7EF5-48A0-9154-008FF780EFF5}" srcOrd="3" destOrd="0" presId="urn:microsoft.com/office/officeart/2018/5/layout/CenteredIconLabelDescriptionList"/>
    <dgm:cxn modelId="{20A47485-684D-491F-B8B2-430C0B837BE8}" type="presParOf" srcId="{867A2F98-BE1E-4BB8-B49A-85A91F1B1743}" destId="{89C81AB9-1DA0-48D7-A372-5D1AC0655E13}" srcOrd="4" destOrd="0" presId="urn:microsoft.com/office/officeart/2018/5/layout/CenteredIconLabelDescriptionList"/>
    <dgm:cxn modelId="{B92B3B3A-C1E8-49E2-859D-997D2C4C329B}" type="presParOf" srcId="{F4E048C0-2BB9-470D-B02E-B1FEB8577472}" destId="{898F2311-18FD-4652-833C-F51688F0C97D}" srcOrd="1" destOrd="0" presId="urn:microsoft.com/office/officeart/2018/5/layout/CenteredIconLabelDescriptionList"/>
    <dgm:cxn modelId="{786E0E15-183B-4B10-A0D0-D542E896440B}" type="presParOf" srcId="{F4E048C0-2BB9-470D-B02E-B1FEB8577472}" destId="{4AC6550F-2EB0-41D0-9E8C-52EE79A28E9A}" srcOrd="2" destOrd="0" presId="urn:microsoft.com/office/officeart/2018/5/layout/CenteredIconLabelDescriptionList"/>
    <dgm:cxn modelId="{DA1C2013-7F1D-4898-97E7-373847477926}" type="presParOf" srcId="{4AC6550F-2EB0-41D0-9E8C-52EE79A28E9A}" destId="{30DDCF1D-4365-483D-B794-122714800CA0}" srcOrd="0" destOrd="0" presId="urn:microsoft.com/office/officeart/2018/5/layout/CenteredIconLabelDescriptionList"/>
    <dgm:cxn modelId="{FEA68E52-A532-4DDD-A908-7438684CBA76}" type="presParOf" srcId="{4AC6550F-2EB0-41D0-9E8C-52EE79A28E9A}" destId="{3170D458-ACED-4C8A-9EAF-CA901433148C}" srcOrd="1" destOrd="0" presId="urn:microsoft.com/office/officeart/2018/5/layout/CenteredIconLabelDescriptionList"/>
    <dgm:cxn modelId="{B84A8EDE-1093-4109-85C9-683BFC382A0B}" type="presParOf" srcId="{4AC6550F-2EB0-41D0-9E8C-52EE79A28E9A}" destId="{F4D86761-E2DA-40B3-A17D-4F3F2537C2E4}" srcOrd="2" destOrd="0" presId="urn:microsoft.com/office/officeart/2018/5/layout/CenteredIconLabelDescriptionList"/>
    <dgm:cxn modelId="{CF53C1C6-EC4B-461C-829C-0A5FA2B237BE}" type="presParOf" srcId="{4AC6550F-2EB0-41D0-9E8C-52EE79A28E9A}" destId="{B5FD0417-5694-4C91-965C-E60B9E9DF8AE}" srcOrd="3" destOrd="0" presId="urn:microsoft.com/office/officeart/2018/5/layout/CenteredIconLabelDescriptionList"/>
    <dgm:cxn modelId="{4720DF3F-4BEF-4B42-97F9-CD08DAFE27F9}" type="presParOf" srcId="{4AC6550F-2EB0-41D0-9E8C-52EE79A28E9A}" destId="{45CEE266-08B4-4526-8405-8A61A19BDCD0}" srcOrd="4" destOrd="0" presId="urn:microsoft.com/office/officeart/2018/5/layout/CenteredIconLabelDescriptionList"/>
    <dgm:cxn modelId="{55EA7A93-6842-4444-92A3-4D846C7DB9E1}" type="presParOf" srcId="{F4E048C0-2BB9-470D-B02E-B1FEB8577472}" destId="{4E0450DB-9AA3-4EBF-A397-B2C84CB9543D}" srcOrd="3" destOrd="0" presId="urn:microsoft.com/office/officeart/2018/5/layout/CenteredIconLabelDescriptionList"/>
    <dgm:cxn modelId="{A2F7385D-E26C-4EFA-935F-F548C38E3D94}" type="presParOf" srcId="{F4E048C0-2BB9-470D-B02E-B1FEB8577472}" destId="{7AB2C28A-B381-44A8-8EEF-FE3F2CD31476}" srcOrd="4" destOrd="0" presId="urn:microsoft.com/office/officeart/2018/5/layout/CenteredIconLabelDescriptionList"/>
    <dgm:cxn modelId="{DCA21B4B-13DE-43CA-9148-74A3F00D3221}" type="presParOf" srcId="{7AB2C28A-B381-44A8-8EEF-FE3F2CD31476}" destId="{851C65A5-0AA3-496C-B539-ED34BE48965C}" srcOrd="0" destOrd="0" presId="urn:microsoft.com/office/officeart/2018/5/layout/CenteredIconLabelDescriptionList"/>
    <dgm:cxn modelId="{1C6821BC-C62A-4949-BBCA-5229165DCCC0}" type="presParOf" srcId="{7AB2C28A-B381-44A8-8EEF-FE3F2CD31476}" destId="{779A08C7-1BCD-4958-A71B-78CF0C4426C6}" srcOrd="1" destOrd="0" presId="urn:microsoft.com/office/officeart/2018/5/layout/CenteredIconLabelDescriptionList"/>
    <dgm:cxn modelId="{3631AE88-4A9D-41AF-A2BA-9474FB1186BE}" type="presParOf" srcId="{7AB2C28A-B381-44A8-8EEF-FE3F2CD31476}" destId="{1AB7247F-85FA-48F1-A01A-E12037958439}" srcOrd="2" destOrd="0" presId="urn:microsoft.com/office/officeart/2018/5/layout/CenteredIconLabelDescriptionList"/>
    <dgm:cxn modelId="{8E37689A-7A8B-44CB-B2F3-1D8051082995}" type="presParOf" srcId="{7AB2C28A-B381-44A8-8EEF-FE3F2CD31476}" destId="{BA9FD3AF-414E-4AAB-8976-16967D780D10}" srcOrd="3" destOrd="0" presId="urn:microsoft.com/office/officeart/2018/5/layout/CenteredIconLabelDescriptionList"/>
    <dgm:cxn modelId="{4BBC87FE-30AA-4804-9F1C-1D1620B99403}" type="presParOf" srcId="{7AB2C28A-B381-44A8-8EEF-FE3F2CD31476}" destId="{4E0FE7E2-A088-4D71-8DFD-A7939476E832}" srcOrd="4" destOrd="0" presId="urn:microsoft.com/office/officeart/2018/5/layout/CenteredIconLabelDescriptionList"/>
    <dgm:cxn modelId="{298A84EE-2D6D-4A08-976A-D7AF958BA6D7}" type="presParOf" srcId="{F4E048C0-2BB9-470D-B02E-B1FEB8577472}" destId="{3C4D6ED5-A694-462A-A3E6-E7C532A198D2}" srcOrd="5" destOrd="0" presId="urn:microsoft.com/office/officeart/2018/5/layout/CenteredIconLabelDescriptionList"/>
    <dgm:cxn modelId="{DACF523F-47AA-4126-83C2-BBFCC7077368}" type="presParOf" srcId="{F4E048C0-2BB9-470D-B02E-B1FEB8577472}" destId="{DD000ED7-230C-4FBC-9D23-436286529E97}" srcOrd="6" destOrd="0" presId="urn:microsoft.com/office/officeart/2018/5/layout/CenteredIconLabelDescriptionList"/>
    <dgm:cxn modelId="{52802E0A-83B4-4E09-BEBB-7A4EEF5FF809}" type="presParOf" srcId="{DD000ED7-230C-4FBC-9D23-436286529E97}" destId="{33F48245-267B-4C54-93C2-8BA3E238223E}" srcOrd="0" destOrd="0" presId="urn:microsoft.com/office/officeart/2018/5/layout/CenteredIconLabelDescriptionList"/>
    <dgm:cxn modelId="{D6A3E8A2-5F1E-42F9-8E82-EBDBBF85F905}" type="presParOf" srcId="{DD000ED7-230C-4FBC-9D23-436286529E97}" destId="{D680E770-6382-41D7-BB07-0F50F0AE69B6}" srcOrd="1" destOrd="0" presId="urn:microsoft.com/office/officeart/2018/5/layout/CenteredIconLabelDescriptionList"/>
    <dgm:cxn modelId="{09FED173-D8BB-42E7-8F94-94AE77DEF6E3}" type="presParOf" srcId="{DD000ED7-230C-4FBC-9D23-436286529E97}" destId="{BE3E1D35-091F-4A19-A9C1-62652EDB560A}" srcOrd="2" destOrd="0" presId="urn:microsoft.com/office/officeart/2018/5/layout/CenteredIconLabelDescriptionList"/>
    <dgm:cxn modelId="{D94D85AB-1EFF-49BC-8DDB-6935E4E9D95E}" type="presParOf" srcId="{DD000ED7-230C-4FBC-9D23-436286529E97}" destId="{C862F0E8-5A7E-4D01-A65C-737289EF0054}" srcOrd="3" destOrd="0" presId="urn:microsoft.com/office/officeart/2018/5/layout/CenteredIconLabelDescriptionList"/>
    <dgm:cxn modelId="{27D0A5EA-DEF2-4DC5-87B6-23F4C4E705A2}" type="presParOf" srcId="{DD000ED7-230C-4FBC-9D23-436286529E97}" destId="{01E4A8D1-91EB-49FD-BEB2-18B6C9EBC5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331027-356F-4500-8EEB-035ABB6CD14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4E735D2-3B14-4696-9939-936E7D953B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1 — Acquire</a:t>
          </a:r>
          <a:endParaRPr lang="en-US"/>
        </a:p>
      </dgm:t>
    </dgm:pt>
    <dgm:pt modelId="{15786C8F-D633-4FF2-A425-BA181A0049A7}" type="parTrans" cxnId="{C6ACB215-6025-48B2-A686-4C8678215E4A}">
      <dgm:prSet/>
      <dgm:spPr/>
      <dgm:t>
        <a:bodyPr/>
        <a:lstStyle/>
        <a:p>
          <a:endParaRPr lang="en-US"/>
        </a:p>
      </dgm:t>
    </dgm:pt>
    <dgm:pt modelId="{DF2361D7-FCF0-4C4E-9FFE-D23B91DA19C9}" type="sibTrans" cxnId="{C6ACB215-6025-48B2-A686-4C8678215E4A}">
      <dgm:prSet/>
      <dgm:spPr/>
      <dgm:t>
        <a:bodyPr/>
        <a:lstStyle/>
        <a:p>
          <a:endParaRPr lang="en-US"/>
        </a:p>
      </dgm:t>
    </dgm:pt>
    <dgm:pt modelId="{3FBE355A-1D79-4DFD-9B93-5830B49D6B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Data Source</a:t>
          </a:r>
          <a:r>
            <a:rPr lang="en-US" dirty="0"/>
            <a:t>: www2.census.gov</a:t>
          </a:r>
        </a:p>
        <a:p>
          <a:pPr>
            <a:lnSpc>
              <a:spcPct val="100000"/>
            </a:lnSpc>
          </a:pPr>
          <a:r>
            <a:rPr lang="en-US" b="1" dirty="0"/>
            <a:t>Method</a:t>
          </a:r>
          <a:r>
            <a:rPr lang="en-US" dirty="0"/>
            <a:t>: Manual Download</a:t>
          </a:r>
        </a:p>
        <a:p>
          <a:pPr>
            <a:lnSpc>
              <a:spcPct val="100000"/>
            </a:lnSpc>
          </a:pPr>
          <a:r>
            <a:rPr lang="en-US" b="1" dirty="0"/>
            <a:t>Data Type</a:t>
          </a:r>
          <a:r>
            <a:rPr lang="en-US" dirty="0"/>
            <a:t>: Zipped Shapefile</a:t>
          </a:r>
        </a:p>
      </dgm:t>
    </dgm:pt>
    <dgm:pt modelId="{06D82B99-B27F-4663-9475-38A78E898894}" type="parTrans" cxnId="{72236F73-1608-48B6-B40F-48A8B841239E}">
      <dgm:prSet/>
      <dgm:spPr/>
      <dgm:t>
        <a:bodyPr/>
        <a:lstStyle/>
        <a:p>
          <a:endParaRPr lang="en-US"/>
        </a:p>
      </dgm:t>
    </dgm:pt>
    <dgm:pt modelId="{21344B8F-E583-4379-A119-09ABB89269AF}" type="sibTrans" cxnId="{72236F73-1608-48B6-B40F-48A8B841239E}">
      <dgm:prSet/>
      <dgm:spPr/>
      <dgm:t>
        <a:bodyPr/>
        <a:lstStyle/>
        <a:p>
          <a:endParaRPr lang="en-US"/>
        </a:p>
      </dgm:t>
    </dgm:pt>
    <dgm:pt modelId="{A3D73658-0767-47FF-92E8-0F3C695AEE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2 — Normalize</a:t>
          </a:r>
          <a:endParaRPr lang="en-US"/>
        </a:p>
      </dgm:t>
    </dgm:pt>
    <dgm:pt modelId="{217308D0-7242-4943-A495-D2A066A498EB}" type="parTrans" cxnId="{51ABB128-D43F-4A01-893E-4B3628DC1E53}">
      <dgm:prSet/>
      <dgm:spPr/>
      <dgm:t>
        <a:bodyPr/>
        <a:lstStyle/>
        <a:p>
          <a:endParaRPr lang="en-US"/>
        </a:p>
      </dgm:t>
    </dgm:pt>
    <dgm:pt modelId="{38600C45-A457-4BEA-BEC4-B69E6E2498C7}" type="sibTrans" cxnId="{51ABB128-D43F-4A01-893E-4B3628DC1E53}">
      <dgm:prSet/>
      <dgm:spPr/>
      <dgm:t>
        <a:bodyPr/>
        <a:lstStyle/>
        <a:p>
          <a:endParaRPr lang="en-US"/>
        </a:p>
      </dgm:t>
    </dgm:pt>
    <dgm:pt modelId="{E4689798-7CDF-4BAE-9D98-BEE240251D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Convert .</a:t>
          </a:r>
          <a:r>
            <a:rPr lang="en-US" b="1" dirty="0" err="1"/>
            <a:t>shp</a:t>
          </a:r>
          <a:r>
            <a:rPr lang="en-US" b="1" dirty="0"/>
            <a:t> to </a:t>
          </a:r>
          <a:r>
            <a:rPr lang="en-US" b="1" dirty="0" err="1"/>
            <a:t>GeoDF</a:t>
          </a:r>
          <a:endParaRPr lang="en-US" b="1" dirty="0"/>
        </a:p>
        <a:p>
          <a:pPr>
            <a:lnSpc>
              <a:spcPct val="100000"/>
            </a:lnSpc>
          </a:pPr>
          <a:r>
            <a:rPr lang="en-US" b="1" dirty="0"/>
            <a:t>Filter</a:t>
          </a:r>
          <a:r>
            <a:rPr lang="en-US" dirty="0"/>
            <a:t>: STATEFP == '15' (Hawaiʻi)</a:t>
          </a:r>
        </a:p>
      </dgm:t>
    </dgm:pt>
    <dgm:pt modelId="{33D1190F-70D8-493D-B14B-75C57942B422}" type="parTrans" cxnId="{EC9350A9-5056-46C9-BD51-A37283E90063}">
      <dgm:prSet/>
      <dgm:spPr/>
      <dgm:t>
        <a:bodyPr/>
        <a:lstStyle/>
        <a:p>
          <a:endParaRPr lang="en-US"/>
        </a:p>
      </dgm:t>
    </dgm:pt>
    <dgm:pt modelId="{9D551A7A-31E1-41E3-BDC7-A610E3C83082}" type="sibTrans" cxnId="{EC9350A9-5056-46C9-BD51-A37283E90063}">
      <dgm:prSet/>
      <dgm:spPr/>
      <dgm:t>
        <a:bodyPr/>
        <a:lstStyle/>
        <a:p>
          <a:endParaRPr lang="en-US"/>
        </a:p>
      </dgm:t>
    </dgm:pt>
    <dgm:pt modelId="{5CA4B05A-9194-44B8-A9CF-D522725603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3 — Shape for Map</a:t>
          </a:r>
          <a:endParaRPr lang="en-US"/>
        </a:p>
      </dgm:t>
    </dgm:pt>
    <dgm:pt modelId="{78FA8EF8-2E09-48F7-834C-F9AC69992D36}" type="parTrans" cxnId="{AE1225F9-89D4-4FF8-A130-D6AF4182EACF}">
      <dgm:prSet/>
      <dgm:spPr/>
      <dgm:t>
        <a:bodyPr/>
        <a:lstStyle/>
        <a:p>
          <a:endParaRPr lang="en-US"/>
        </a:p>
      </dgm:t>
    </dgm:pt>
    <dgm:pt modelId="{25ABCE67-4160-4774-8DA9-A42ED37B61FC}" type="sibTrans" cxnId="{AE1225F9-89D4-4FF8-A130-D6AF4182EACF}">
      <dgm:prSet/>
      <dgm:spPr/>
      <dgm:t>
        <a:bodyPr/>
        <a:lstStyle/>
        <a:p>
          <a:endParaRPr lang="en-US"/>
        </a:p>
      </dgm:t>
    </dgm:pt>
    <dgm:pt modelId="{F3EB1976-614A-413E-94DA-61F463BD11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Select</a:t>
          </a:r>
          <a:r>
            <a:rPr lang="en-US" dirty="0"/>
            <a:t>: ['</a:t>
          </a:r>
          <a:r>
            <a:rPr lang="en-US" dirty="0" err="1"/>
            <a:t>NAME','geometry</a:t>
          </a:r>
          <a:r>
            <a:rPr lang="en-US" dirty="0"/>
            <a:t>'] only</a:t>
          </a:r>
        </a:p>
        <a:p>
          <a:pPr>
            <a:lnSpc>
              <a:spcPct val="100000"/>
            </a:lnSpc>
          </a:pPr>
          <a:endParaRPr lang="en-US" b="1" dirty="0"/>
        </a:p>
        <a:p>
          <a:pPr>
            <a:lnSpc>
              <a:spcPct val="100000"/>
            </a:lnSpc>
          </a:pPr>
          <a:r>
            <a:rPr lang="en-US" b="1" dirty="0"/>
            <a:t>Configure Tooltip Text:</a:t>
          </a:r>
          <a:endParaRPr lang="en-US" dirty="0"/>
        </a:p>
      </dgm:t>
    </dgm:pt>
    <dgm:pt modelId="{98819534-A1E5-45FA-A995-88A1BB8DEE0E}" type="parTrans" cxnId="{B41433CC-FC24-4386-9B87-F9227854880E}">
      <dgm:prSet/>
      <dgm:spPr/>
      <dgm:t>
        <a:bodyPr/>
        <a:lstStyle/>
        <a:p>
          <a:endParaRPr lang="en-US"/>
        </a:p>
      </dgm:t>
    </dgm:pt>
    <dgm:pt modelId="{2122A2F2-4039-4DCF-BDB0-439CDC9E7E3F}" type="sibTrans" cxnId="{B41433CC-FC24-4386-9B87-F9227854880E}">
      <dgm:prSet/>
      <dgm:spPr/>
      <dgm:t>
        <a:bodyPr/>
        <a:lstStyle/>
        <a:p>
          <a:endParaRPr lang="en-US"/>
        </a:p>
      </dgm:t>
    </dgm:pt>
    <dgm:pt modelId="{8D77EB82-1987-45D2-86FB-B765168D2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Phase 4 — Visualize</a:t>
          </a:r>
          <a:endParaRPr lang="en-US"/>
        </a:p>
      </dgm:t>
    </dgm:pt>
    <dgm:pt modelId="{B369EED7-4BEE-4102-B08F-B9C10DC2AACC}" type="parTrans" cxnId="{6D452560-104A-4F32-8FAB-4A78BCB95B96}">
      <dgm:prSet/>
      <dgm:spPr/>
      <dgm:t>
        <a:bodyPr/>
        <a:lstStyle/>
        <a:p>
          <a:endParaRPr lang="en-US"/>
        </a:p>
      </dgm:t>
    </dgm:pt>
    <dgm:pt modelId="{BDEC0271-AE12-4BAB-9E97-BEFAB46C14FF}" type="sibTrans" cxnId="{6D452560-104A-4F32-8FAB-4A78BCB95B96}">
      <dgm:prSet/>
      <dgm:spPr/>
      <dgm:t>
        <a:bodyPr/>
        <a:lstStyle/>
        <a:p>
          <a:endParaRPr lang="en-US"/>
        </a:p>
      </dgm:t>
    </dgm:pt>
    <dgm:pt modelId="{822CF423-DD88-4945-9230-69DDD3267B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Deploy County Layer</a:t>
          </a:r>
        </a:p>
      </dgm:t>
    </dgm:pt>
    <dgm:pt modelId="{D70FFB5D-7B0E-41DF-A7E3-D177B8A55CA4}" type="parTrans" cxnId="{084015D6-1A8A-4BD7-87B9-E4B4B861D82D}">
      <dgm:prSet/>
      <dgm:spPr/>
      <dgm:t>
        <a:bodyPr/>
        <a:lstStyle/>
        <a:p>
          <a:endParaRPr lang="en-US"/>
        </a:p>
      </dgm:t>
    </dgm:pt>
    <dgm:pt modelId="{AE576533-B83C-4745-B726-7C079293A2C6}" type="sibTrans" cxnId="{084015D6-1A8A-4BD7-87B9-E4B4B861D82D}">
      <dgm:prSet/>
      <dgm:spPr/>
      <dgm:t>
        <a:bodyPr/>
        <a:lstStyle/>
        <a:p>
          <a:endParaRPr lang="en-US"/>
        </a:p>
      </dgm:t>
    </dgm:pt>
    <dgm:pt modelId="{E16A02BE-8CDA-4FB5-9DCC-C3BD92015A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Rename:</a:t>
          </a:r>
          <a:r>
            <a:rPr lang="en-US" dirty="0"/>
            <a:t> ‘label’ column to 'NAME’ </a:t>
          </a:r>
        </a:p>
        <a:p>
          <a:pPr>
            <a:lnSpc>
              <a:spcPct val="100000"/>
            </a:lnSpc>
          </a:pPr>
          <a:r>
            <a:rPr lang="en-US" b="1" dirty="0"/>
            <a:t>CRS</a:t>
          </a:r>
          <a:r>
            <a:rPr lang="en-US" b="0" dirty="0"/>
            <a:t>: Ensure EPSG:4326</a:t>
          </a:r>
          <a:endParaRPr lang="en-US" dirty="0"/>
        </a:p>
      </dgm:t>
    </dgm:pt>
    <dgm:pt modelId="{EE25F786-557C-4C11-9EB2-1E88E95855B1}" type="parTrans" cxnId="{CE649EA0-EA08-4BA7-A126-84B646C104B7}">
      <dgm:prSet/>
      <dgm:spPr/>
      <dgm:t>
        <a:bodyPr/>
        <a:lstStyle/>
        <a:p>
          <a:endParaRPr lang="en-US"/>
        </a:p>
      </dgm:t>
    </dgm:pt>
    <dgm:pt modelId="{FE47FF4D-0F32-496B-AD52-EFE24D2999ED}" type="sibTrans" cxnId="{CE649EA0-EA08-4BA7-A126-84B646C104B7}">
      <dgm:prSet/>
      <dgm:spPr/>
      <dgm:t>
        <a:bodyPr/>
        <a:lstStyle/>
        <a:p>
          <a:endParaRPr lang="en-US"/>
        </a:p>
      </dgm:t>
    </dgm:pt>
    <dgm:pt modelId="{08652F5F-F375-49BB-9B73-972F8B2812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Name</a:t>
          </a:r>
        </a:p>
      </dgm:t>
    </dgm:pt>
    <dgm:pt modelId="{E008162B-9E31-4078-B438-61CC21AF417D}" type="parTrans" cxnId="{1CC792FA-E75F-4181-BA46-97D89407ED4C}">
      <dgm:prSet/>
      <dgm:spPr/>
      <dgm:t>
        <a:bodyPr/>
        <a:lstStyle/>
        <a:p>
          <a:endParaRPr lang="en-US"/>
        </a:p>
      </dgm:t>
    </dgm:pt>
    <dgm:pt modelId="{7731E686-B2D4-476A-8DD7-635262DEAD71}" type="sibTrans" cxnId="{1CC792FA-E75F-4181-BA46-97D89407ED4C}">
      <dgm:prSet/>
      <dgm:spPr/>
      <dgm:t>
        <a:bodyPr/>
        <a:lstStyle/>
        <a:p>
          <a:endParaRPr lang="en-US"/>
        </a:p>
      </dgm:t>
    </dgm:pt>
    <dgm:pt modelId="{F4E048C0-2BB9-470D-B02E-B1FEB8577472}" type="pres">
      <dgm:prSet presAssocID="{85331027-356F-4500-8EEB-035ABB6CD14B}" presName="root" presStyleCnt="0">
        <dgm:presLayoutVars>
          <dgm:dir/>
          <dgm:resizeHandles val="exact"/>
        </dgm:presLayoutVars>
      </dgm:prSet>
      <dgm:spPr/>
    </dgm:pt>
    <dgm:pt modelId="{867A2F98-BE1E-4BB8-B49A-85A91F1B1743}" type="pres">
      <dgm:prSet presAssocID="{64E735D2-3B14-4696-9939-936E7D953B54}" presName="compNode" presStyleCnt="0"/>
      <dgm:spPr/>
    </dgm:pt>
    <dgm:pt modelId="{0DABDCFB-59AD-467F-9864-76652CE6BDC8}" type="pres">
      <dgm:prSet presAssocID="{64E735D2-3B14-4696-9939-936E7D953B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364407C-A6D9-452E-A5A1-494D3375F85B}" type="pres">
      <dgm:prSet presAssocID="{64E735D2-3B14-4696-9939-936E7D953B54}" presName="iconSpace" presStyleCnt="0"/>
      <dgm:spPr/>
    </dgm:pt>
    <dgm:pt modelId="{DC51FF45-81A0-4EBF-953C-306A3E8828DE}" type="pres">
      <dgm:prSet presAssocID="{64E735D2-3B14-4696-9939-936E7D953B54}" presName="parTx" presStyleLbl="revTx" presStyleIdx="0" presStyleCnt="8">
        <dgm:presLayoutVars>
          <dgm:chMax val="0"/>
          <dgm:chPref val="0"/>
        </dgm:presLayoutVars>
      </dgm:prSet>
      <dgm:spPr/>
    </dgm:pt>
    <dgm:pt modelId="{4BFB2BA9-7EF5-48A0-9154-008FF780EFF5}" type="pres">
      <dgm:prSet presAssocID="{64E735D2-3B14-4696-9939-936E7D953B54}" presName="txSpace" presStyleCnt="0"/>
      <dgm:spPr/>
    </dgm:pt>
    <dgm:pt modelId="{89C81AB9-1DA0-48D7-A372-5D1AC0655E13}" type="pres">
      <dgm:prSet presAssocID="{64E735D2-3B14-4696-9939-936E7D953B54}" presName="desTx" presStyleLbl="revTx" presStyleIdx="1" presStyleCnt="8">
        <dgm:presLayoutVars/>
      </dgm:prSet>
      <dgm:spPr/>
    </dgm:pt>
    <dgm:pt modelId="{898F2311-18FD-4652-833C-F51688F0C97D}" type="pres">
      <dgm:prSet presAssocID="{DF2361D7-FCF0-4C4E-9FFE-D23B91DA19C9}" presName="sibTrans" presStyleCnt="0"/>
      <dgm:spPr/>
    </dgm:pt>
    <dgm:pt modelId="{4AC6550F-2EB0-41D0-9E8C-52EE79A28E9A}" type="pres">
      <dgm:prSet presAssocID="{A3D73658-0767-47FF-92E8-0F3C695AEEF4}" presName="compNode" presStyleCnt="0"/>
      <dgm:spPr/>
    </dgm:pt>
    <dgm:pt modelId="{30DDCF1D-4365-483D-B794-122714800CA0}" type="pres">
      <dgm:prSet presAssocID="{A3D73658-0767-47FF-92E8-0F3C695AEEF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3170D458-ACED-4C8A-9EAF-CA901433148C}" type="pres">
      <dgm:prSet presAssocID="{A3D73658-0767-47FF-92E8-0F3C695AEEF4}" presName="iconSpace" presStyleCnt="0"/>
      <dgm:spPr/>
    </dgm:pt>
    <dgm:pt modelId="{F4D86761-E2DA-40B3-A17D-4F3F2537C2E4}" type="pres">
      <dgm:prSet presAssocID="{A3D73658-0767-47FF-92E8-0F3C695AEEF4}" presName="parTx" presStyleLbl="revTx" presStyleIdx="2" presStyleCnt="8">
        <dgm:presLayoutVars>
          <dgm:chMax val="0"/>
          <dgm:chPref val="0"/>
        </dgm:presLayoutVars>
      </dgm:prSet>
      <dgm:spPr/>
    </dgm:pt>
    <dgm:pt modelId="{B5FD0417-5694-4C91-965C-E60B9E9DF8AE}" type="pres">
      <dgm:prSet presAssocID="{A3D73658-0767-47FF-92E8-0F3C695AEEF4}" presName="txSpace" presStyleCnt="0"/>
      <dgm:spPr/>
    </dgm:pt>
    <dgm:pt modelId="{45CEE266-08B4-4526-8405-8A61A19BDCD0}" type="pres">
      <dgm:prSet presAssocID="{A3D73658-0767-47FF-92E8-0F3C695AEEF4}" presName="desTx" presStyleLbl="revTx" presStyleIdx="3" presStyleCnt="8">
        <dgm:presLayoutVars/>
      </dgm:prSet>
      <dgm:spPr/>
    </dgm:pt>
    <dgm:pt modelId="{4E0450DB-9AA3-4EBF-A397-B2C84CB9543D}" type="pres">
      <dgm:prSet presAssocID="{38600C45-A457-4BEA-BEC4-B69E6E2498C7}" presName="sibTrans" presStyleCnt="0"/>
      <dgm:spPr/>
    </dgm:pt>
    <dgm:pt modelId="{7AB2C28A-B381-44A8-8EEF-FE3F2CD31476}" type="pres">
      <dgm:prSet presAssocID="{5CA4B05A-9194-44B8-A9CF-D52272560325}" presName="compNode" presStyleCnt="0"/>
      <dgm:spPr/>
    </dgm:pt>
    <dgm:pt modelId="{851C65A5-0AA3-496C-B539-ED34BE48965C}" type="pres">
      <dgm:prSet presAssocID="{5CA4B05A-9194-44B8-A9CF-D5227256032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779A08C7-1BCD-4958-A71B-78CF0C4426C6}" type="pres">
      <dgm:prSet presAssocID="{5CA4B05A-9194-44B8-A9CF-D52272560325}" presName="iconSpace" presStyleCnt="0"/>
      <dgm:spPr/>
    </dgm:pt>
    <dgm:pt modelId="{1AB7247F-85FA-48F1-A01A-E12037958439}" type="pres">
      <dgm:prSet presAssocID="{5CA4B05A-9194-44B8-A9CF-D52272560325}" presName="parTx" presStyleLbl="revTx" presStyleIdx="4" presStyleCnt="8">
        <dgm:presLayoutVars>
          <dgm:chMax val="0"/>
          <dgm:chPref val="0"/>
        </dgm:presLayoutVars>
      </dgm:prSet>
      <dgm:spPr/>
    </dgm:pt>
    <dgm:pt modelId="{BA9FD3AF-414E-4AAB-8976-16967D780D10}" type="pres">
      <dgm:prSet presAssocID="{5CA4B05A-9194-44B8-A9CF-D52272560325}" presName="txSpace" presStyleCnt="0"/>
      <dgm:spPr/>
    </dgm:pt>
    <dgm:pt modelId="{4E0FE7E2-A088-4D71-8DFD-A7939476E832}" type="pres">
      <dgm:prSet presAssocID="{5CA4B05A-9194-44B8-A9CF-D52272560325}" presName="desTx" presStyleLbl="revTx" presStyleIdx="5" presStyleCnt="8">
        <dgm:presLayoutVars/>
      </dgm:prSet>
      <dgm:spPr/>
    </dgm:pt>
    <dgm:pt modelId="{3C4D6ED5-A694-462A-A3E6-E7C532A198D2}" type="pres">
      <dgm:prSet presAssocID="{25ABCE67-4160-4774-8DA9-A42ED37B61FC}" presName="sibTrans" presStyleCnt="0"/>
      <dgm:spPr/>
    </dgm:pt>
    <dgm:pt modelId="{DD000ED7-230C-4FBC-9D23-436286529E97}" type="pres">
      <dgm:prSet presAssocID="{8D77EB82-1987-45D2-86FB-B765168D243C}" presName="compNode" presStyleCnt="0"/>
      <dgm:spPr/>
    </dgm:pt>
    <dgm:pt modelId="{33F48245-267B-4C54-93C2-8BA3E238223E}" type="pres">
      <dgm:prSet presAssocID="{8D77EB82-1987-45D2-86FB-B765168D24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680E770-6382-41D7-BB07-0F50F0AE69B6}" type="pres">
      <dgm:prSet presAssocID="{8D77EB82-1987-45D2-86FB-B765168D243C}" presName="iconSpace" presStyleCnt="0"/>
      <dgm:spPr/>
    </dgm:pt>
    <dgm:pt modelId="{BE3E1D35-091F-4A19-A9C1-62652EDB560A}" type="pres">
      <dgm:prSet presAssocID="{8D77EB82-1987-45D2-86FB-B765168D243C}" presName="parTx" presStyleLbl="revTx" presStyleIdx="6" presStyleCnt="8">
        <dgm:presLayoutVars>
          <dgm:chMax val="0"/>
          <dgm:chPref val="0"/>
        </dgm:presLayoutVars>
      </dgm:prSet>
      <dgm:spPr/>
    </dgm:pt>
    <dgm:pt modelId="{C862F0E8-5A7E-4D01-A65C-737289EF0054}" type="pres">
      <dgm:prSet presAssocID="{8D77EB82-1987-45D2-86FB-B765168D243C}" presName="txSpace" presStyleCnt="0"/>
      <dgm:spPr/>
    </dgm:pt>
    <dgm:pt modelId="{01E4A8D1-91EB-49FD-BEB2-18B6C9EBC501}" type="pres">
      <dgm:prSet presAssocID="{8D77EB82-1987-45D2-86FB-B765168D243C}" presName="desTx" presStyleLbl="revTx" presStyleIdx="7" presStyleCnt="8">
        <dgm:presLayoutVars/>
      </dgm:prSet>
      <dgm:spPr/>
    </dgm:pt>
  </dgm:ptLst>
  <dgm:cxnLst>
    <dgm:cxn modelId="{C6ACB215-6025-48B2-A686-4C8678215E4A}" srcId="{85331027-356F-4500-8EEB-035ABB6CD14B}" destId="{64E735D2-3B14-4696-9939-936E7D953B54}" srcOrd="0" destOrd="0" parTransId="{15786C8F-D633-4FF2-A425-BA181A0049A7}" sibTransId="{DF2361D7-FCF0-4C4E-9FFE-D23B91DA19C9}"/>
    <dgm:cxn modelId="{0734861E-B03B-4C53-8039-0480C6BA9508}" type="presOf" srcId="{E16A02BE-8CDA-4FB5-9DCC-C3BD92015ABD}" destId="{45CEE266-08B4-4526-8405-8A61A19BDCD0}" srcOrd="0" destOrd="1" presId="urn:microsoft.com/office/officeart/2018/5/layout/CenteredIconLabelDescriptionList"/>
    <dgm:cxn modelId="{51ABB128-D43F-4A01-893E-4B3628DC1E53}" srcId="{85331027-356F-4500-8EEB-035ABB6CD14B}" destId="{A3D73658-0767-47FF-92E8-0F3C695AEEF4}" srcOrd="1" destOrd="0" parTransId="{217308D0-7242-4943-A495-D2A066A498EB}" sibTransId="{38600C45-A457-4BEA-BEC4-B69E6E2498C7}"/>
    <dgm:cxn modelId="{61CD082B-98CD-497F-A5F7-6D17ABDB2734}" type="presOf" srcId="{85331027-356F-4500-8EEB-035ABB6CD14B}" destId="{F4E048C0-2BB9-470D-B02E-B1FEB8577472}" srcOrd="0" destOrd="0" presId="urn:microsoft.com/office/officeart/2018/5/layout/CenteredIconLabelDescriptionList"/>
    <dgm:cxn modelId="{6D452560-104A-4F32-8FAB-4A78BCB95B96}" srcId="{85331027-356F-4500-8EEB-035ABB6CD14B}" destId="{8D77EB82-1987-45D2-86FB-B765168D243C}" srcOrd="3" destOrd="0" parTransId="{B369EED7-4BEE-4102-B08F-B9C10DC2AACC}" sibTransId="{BDEC0271-AE12-4BAB-9E97-BEFAB46C14FF}"/>
    <dgm:cxn modelId="{3043CA66-D4CE-4E03-9A43-7D1351EE7930}" type="presOf" srcId="{822CF423-DD88-4945-9230-69DDD3267B5D}" destId="{01E4A8D1-91EB-49FD-BEB2-18B6C9EBC501}" srcOrd="0" destOrd="0" presId="urn:microsoft.com/office/officeart/2018/5/layout/CenteredIconLabelDescriptionList"/>
    <dgm:cxn modelId="{72236F73-1608-48B6-B40F-48A8B841239E}" srcId="{64E735D2-3B14-4696-9939-936E7D953B54}" destId="{3FBE355A-1D79-4DFD-9B93-5830B49D6BF3}" srcOrd="0" destOrd="0" parTransId="{06D82B99-B27F-4663-9475-38A78E898894}" sibTransId="{21344B8F-E583-4379-A119-09ABB89269AF}"/>
    <dgm:cxn modelId="{3032A15A-860B-4B93-A15B-FAF160896772}" type="presOf" srcId="{5CA4B05A-9194-44B8-A9CF-D52272560325}" destId="{1AB7247F-85FA-48F1-A01A-E12037958439}" srcOrd="0" destOrd="0" presId="urn:microsoft.com/office/officeart/2018/5/layout/CenteredIconLabelDescriptionList"/>
    <dgm:cxn modelId="{2EC7D69F-B000-4B7F-9DAD-2AFBCD924898}" type="presOf" srcId="{E4689798-7CDF-4BAE-9D98-BEE240251D7A}" destId="{45CEE266-08B4-4526-8405-8A61A19BDCD0}" srcOrd="0" destOrd="0" presId="urn:microsoft.com/office/officeart/2018/5/layout/CenteredIconLabelDescriptionList"/>
    <dgm:cxn modelId="{CE649EA0-EA08-4BA7-A126-84B646C104B7}" srcId="{A3D73658-0767-47FF-92E8-0F3C695AEEF4}" destId="{E16A02BE-8CDA-4FB5-9DCC-C3BD92015ABD}" srcOrd="1" destOrd="0" parTransId="{EE25F786-557C-4C11-9EB2-1E88E95855B1}" sibTransId="{FE47FF4D-0F32-496B-AD52-EFE24D2999ED}"/>
    <dgm:cxn modelId="{EC9350A9-5056-46C9-BD51-A37283E90063}" srcId="{A3D73658-0767-47FF-92E8-0F3C695AEEF4}" destId="{E4689798-7CDF-4BAE-9D98-BEE240251D7A}" srcOrd="0" destOrd="0" parTransId="{33D1190F-70D8-493D-B14B-75C57942B422}" sibTransId="{9D551A7A-31E1-41E3-BDC7-A610E3C83082}"/>
    <dgm:cxn modelId="{BE8460B1-3985-41A8-B5D6-3786E45D6AF6}" type="presOf" srcId="{A3D73658-0767-47FF-92E8-0F3C695AEEF4}" destId="{F4D86761-E2DA-40B3-A17D-4F3F2537C2E4}" srcOrd="0" destOrd="0" presId="urn:microsoft.com/office/officeart/2018/5/layout/CenteredIconLabelDescriptionList"/>
    <dgm:cxn modelId="{37C8D4B2-57F2-453B-80CF-B88B546B2A25}" type="presOf" srcId="{F3EB1976-614A-413E-94DA-61F463BD113A}" destId="{4E0FE7E2-A088-4D71-8DFD-A7939476E832}" srcOrd="0" destOrd="0" presId="urn:microsoft.com/office/officeart/2018/5/layout/CenteredIconLabelDescriptionList"/>
    <dgm:cxn modelId="{03E431B9-2B3E-4FCA-9A10-FC9EFB5CCEF5}" type="presOf" srcId="{3FBE355A-1D79-4DFD-9B93-5830B49D6BF3}" destId="{89C81AB9-1DA0-48D7-A372-5D1AC0655E13}" srcOrd="0" destOrd="0" presId="urn:microsoft.com/office/officeart/2018/5/layout/CenteredIconLabelDescriptionList"/>
    <dgm:cxn modelId="{2E6680C0-5AFA-4BE0-9162-6D619EBA8B51}" type="presOf" srcId="{08652F5F-F375-49BB-9B73-972F8B281236}" destId="{4E0FE7E2-A088-4D71-8DFD-A7939476E832}" srcOrd="0" destOrd="1" presId="urn:microsoft.com/office/officeart/2018/5/layout/CenteredIconLabelDescriptionList"/>
    <dgm:cxn modelId="{B41433CC-FC24-4386-9B87-F9227854880E}" srcId="{5CA4B05A-9194-44B8-A9CF-D52272560325}" destId="{F3EB1976-614A-413E-94DA-61F463BD113A}" srcOrd="0" destOrd="0" parTransId="{98819534-A1E5-45FA-A995-88A1BB8DEE0E}" sibTransId="{2122A2F2-4039-4DCF-BDB0-439CDC9E7E3F}"/>
    <dgm:cxn modelId="{FE1A1ED0-CFEE-43DB-A0F9-3419AC0ACC2C}" type="presOf" srcId="{64E735D2-3B14-4696-9939-936E7D953B54}" destId="{DC51FF45-81A0-4EBF-953C-306A3E8828DE}" srcOrd="0" destOrd="0" presId="urn:microsoft.com/office/officeart/2018/5/layout/CenteredIconLabelDescriptionList"/>
    <dgm:cxn modelId="{084015D6-1A8A-4BD7-87B9-E4B4B861D82D}" srcId="{8D77EB82-1987-45D2-86FB-B765168D243C}" destId="{822CF423-DD88-4945-9230-69DDD3267B5D}" srcOrd="0" destOrd="0" parTransId="{D70FFB5D-7B0E-41DF-A7E3-D177B8A55CA4}" sibTransId="{AE576533-B83C-4745-B726-7C079293A2C6}"/>
    <dgm:cxn modelId="{021821E3-764B-4290-B5B4-45223DCE1142}" type="presOf" srcId="{8D77EB82-1987-45D2-86FB-B765168D243C}" destId="{BE3E1D35-091F-4A19-A9C1-62652EDB560A}" srcOrd="0" destOrd="0" presId="urn:microsoft.com/office/officeart/2018/5/layout/CenteredIconLabelDescriptionList"/>
    <dgm:cxn modelId="{AE1225F9-89D4-4FF8-A130-D6AF4182EACF}" srcId="{85331027-356F-4500-8EEB-035ABB6CD14B}" destId="{5CA4B05A-9194-44B8-A9CF-D52272560325}" srcOrd="2" destOrd="0" parTransId="{78FA8EF8-2E09-48F7-834C-F9AC69992D36}" sibTransId="{25ABCE67-4160-4774-8DA9-A42ED37B61FC}"/>
    <dgm:cxn modelId="{1CC792FA-E75F-4181-BA46-97D89407ED4C}" srcId="{5CA4B05A-9194-44B8-A9CF-D52272560325}" destId="{08652F5F-F375-49BB-9B73-972F8B281236}" srcOrd="1" destOrd="0" parTransId="{E008162B-9E31-4078-B438-61CC21AF417D}" sibTransId="{7731E686-B2D4-476A-8DD7-635262DEAD71}"/>
    <dgm:cxn modelId="{B28511B8-443B-4585-B923-0B0758DCE7CC}" type="presParOf" srcId="{F4E048C0-2BB9-470D-B02E-B1FEB8577472}" destId="{867A2F98-BE1E-4BB8-B49A-85A91F1B1743}" srcOrd="0" destOrd="0" presId="urn:microsoft.com/office/officeart/2018/5/layout/CenteredIconLabelDescriptionList"/>
    <dgm:cxn modelId="{35DECE34-3F94-4688-880C-13A60D4C45C5}" type="presParOf" srcId="{867A2F98-BE1E-4BB8-B49A-85A91F1B1743}" destId="{0DABDCFB-59AD-467F-9864-76652CE6BDC8}" srcOrd="0" destOrd="0" presId="urn:microsoft.com/office/officeart/2018/5/layout/CenteredIconLabelDescriptionList"/>
    <dgm:cxn modelId="{40677910-1C62-461E-938C-CC2467787D3E}" type="presParOf" srcId="{867A2F98-BE1E-4BB8-B49A-85A91F1B1743}" destId="{D364407C-A6D9-452E-A5A1-494D3375F85B}" srcOrd="1" destOrd="0" presId="urn:microsoft.com/office/officeart/2018/5/layout/CenteredIconLabelDescriptionList"/>
    <dgm:cxn modelId="{0379EAF0-87A0-435D-A900-33FD8D854022}" type="presParOf" srcId="{867A2F98-BE1E-4BB8-B49A-85A91F1B1743}" destId="{DC51FF45-81A0-4EBF-953C-306A3E8828DE}" srcOrd="2" destOrd="0" presId="urn:microsoft.com/office/officeart/2018/5/layout/CenteredIconLabelDescriptionList"/>
    <dgm:cxn modelId="{2BCAF5D0-F7A3-4EC6-8530-B0A76D3A38F5}" type="presParOf" srcId="{867A2F98-BE1E-4BB8-B49A-85A91F1B1743}" destId="{4BFB2BA9-7EF5-48A0-9154-008FF780EFF5}" srcOrd="3" destOrd="0" presId="urn:microsoft.com/office/officeart/2018/5/layout/CenteredIconLabelDescriptionList"/>
    <dgm:cxn modelId="{20A47485-684D-491F-B8B2-430C0B837BE8}" type="presParOf" srcId="{867A2F98-BE1E-4BB8-B49A-85A91F1B1743}" destId="{89C81AB9-1DA0-48D7-A372-5D1AC0655E13}" srcOrd="4" destOrd="0" presId="urn:microsoft.com/office/officeart/2018/5/layout/CenteredIconLabelDescriptionList"/>
    <dgm:cxn modelId="{B92B3B3A-C1E8-49E2-859D-997D2C4C329B}" type="presParOf" srcId="{F4E048C0-2BB9-470D-B02E-B1FEB8577472}" destId="{898F2311-18FD-4652-833C-F51688F0C97D}" srcOrd="1" destOrd="0" presId="urn:microsoft.com/office/officeart/2018/5/layout/CenteredIconLabelDescriptionList"/>
    <dgm:cxn modelId="{786E0E15-183B-4B10-A0D0-D542E896440B}" type="presParOf" srcId="{F4E048C0-2BB9-470D-B02E-B1FEB8577472}" destId="{4AC6550F-2EB0-41D0-9E8C-52EE79A28E9A}" srcOrd="2" destOrd="0" presId="urn:microsoft.com/office/officeart/2018/5/layout/CenteredIconLabelDescriptionList"/>
    <dgm:cxn modelId="{DA1C2013-7F1D-4898-97E7-373847477926}" type="presParOf" srcId="{4AC6550F-2EB0-41D0-9E8C-52EE79A28E9A}" destId="{30DDCF1D-4365-483D-B794-122714800CA0}" srcOrd="0" destOrd="0" presId="urn:microsoft.com/office/officeart/2018/5/layout/CenteredIconLabelDescriptionList"/>
    <dgm:cxn modelId="{FEA68E52-A532-4DDD-A908-7438684CBA76}" type="presParOf" srcId="{4AC6550F-2EB0-41D0-9E8C-52EE79A28E9A}" destId="{3170D458-ACED-4C8A-9EAF-CA901433148C}" srcOrd="1" destOrd="0" presId="urn:microsoft.com/office/officeart/2018/5/layout/CenteredIconLabelDescriptionList"/>
    <dgm:cxn modelId="{B84A8EDE-1093-4109-85C9-683BFC382A0B}" type="presParOf" srcId="{4AC6550F-2EB0-41D0-9E8C-52EE79A28E9A}" destId="{F4D86761-E2DA-40B3-A17D-4F3F2537C2E4}" srcOrd="2" destOrd="0" presId="urn:microsoft.com/office/officeart/2018/5/layout/CenteredIconLabelDescriptionList"/>
    <dgm:cxn modelId="{CF53C1C6-EC4B-461C-829C-0A5FA2B237BE}" type="presParOf" srcId="{4AC6550F-2EB0-41D0-9E8C-52EE79A28E9A}" destId="{B5FD0417-5694-4C91-965C-E60B9E9DF8AE}" srcOrd="3" destOrd="0" presId="urn:microsoft.com/office/officeart/2018/5/layout/CenteredIconLabelDescriptionList"/>
    <dgm:cxn modelId="{4720DF3F-4BEF-4B42-97F9-CD08DAFE27F9}" type="presParOf" srcId="{4AC6550F-2EB0-41D0-9E8C-52EE79A28E9A}" destId="{45CEE266-08B4-4526-8405-8A61A19BDCD0}" srcOrd="4" destOrd="0" presId="urn:microsoft.com/office/officeart/2018/5/layout/CenteredIconLabelDescriptionList"/>
    <dgm:cxn modelId="{55EA7A93-6842-4444-92A3-4D846C7DB9E1}" type="presParOf" srcId="{F4E048C0-2BB9-470D-B02E-B1FEB8577472}" destId="{4E0450DB-9AA3-4EBF-A397-B2C84CB9543D}" srcOrd="3" destOrd="0" presId="urn:microsoft.com/office/officeart/2018/5/layout/CenteredIconLabelDescriptionList"/>
    <dgm:cxn modelId="{A2F7385D-E26C-4EFA-935F-F548C38E3D94}" type="presParOf" srcId="{F4E048C0-2BB9-470D-B02E-B1FEB8577472}" destId="{7AB2C28A-B381-44A8-8EEF-FE3F2CD31476}" srcOrd="4" destOrd="0" presId="urn:microsoft.com/office/officeart/2018/5/layout/CenteredIconLabelDescriptionList"/>
    <dgm:cxn modelId="{DCA21B4B-13DE-43CA-9148-74A3F00D3221}" type="presParOf" srcId="{7AB2C28A-B381-44A8-8EEF-FE3F2CD31476}" destId="{851C65A5-0AA3-496C-B539-ED34BE48965C}" srcOrd="0" destOrd="0" presId="urn:microsoft.com/office/officeart/2018/5/layout/CenteredIconLabelDescriptionList"/>
    <dgm:cxn modelId="{1C6821BC-C62A-4949-BBCA-5229165DCCC0}" type="presParOf" srcId="{7AB2C28A-B381-44A8-8EEF-FE3F2CD31476}" destId="{779A08C7-1BCD-4958-A71B-78CF0C4426C6}" srcOrd="1" destOrd="0" presId="urn:microsoft.com/office/officeart/2018/5/layout/CenteredIconLabelDescriptionList"/>
    <dgm:cxn modelId="{3631AE88-4A9D-41AF-A2BA-9474FB1186BE}" type="presParOf" srcId="{7AB2C28A-B381-44A8-8EEF-FE3F2CD31476}" destId="{1AB7247F-85FA-48F1-A01A-E12037958439}" srcOrd="2" destOrd="0" presId="urn:microsoft.com/office/officeart/2018/5/layout/CenteredIconLabelDescriptionList"/>
    <dgm:cxn modelId="{8E37689A-7A8B-44CB-B2F3-1D8051082995}" type="presParOf" srcId="{7AB2C28A-B381-44A8-8EEF-FE3F2CD31476}" destId="{BA9FD3AF-414E-4AAB-8976-16967D780D10}" srcOrd="3" destOrd="0" presId="urn:microsoft.com/office/officeart/2018/5/layout/CenteredIconLabelDescriptionList"/>
    <dgm:cxn modelId="{4BBC87FE-30AA-4804-9F1C-1D1620B99403}" type="presParOf" srcId="{7AB2C28A-B381-44A8-8EEF-FE3F2CD31476}" destId="{4E0FE7E2-A088-4D71-8DFD-A7939476E832}" srcOrd="4" destOrd="0" presId="urn:microsoft.com/office/officeart/2018/5/layout/CenteredIconLabelDescriptionList"/>
    <dgm:cxn modelId="{298A84EE-2D6D-4A08-976A-D7AF958BA6D7}" type="presParOf" srcId="{F4E048C0-2BB9-470D-B02E-B1FEB8577472}" destId="{3C4D6ED5-A694-462A-A3E6-E7C532A198D2}" srcOrd="5" destOrd="0" presId="urn:microsoft.com/office/officeart/2018/5/layout/CenteredIconLabelDescriptionList"/>
    <dgm:cxn modelId="{DACF523F-47AA-4126-83C2-BBFCC7077368}" type="presParOf" srcId="{F4E048C0-2BB9-470D-B02E-B1FEB8577472}" destId="{DD000ED7-230C-4FBC-9D23-436286529E97}" srcOrd="6" destOrd="0" presId="urn:microsoft.com/office/officeart/2018/5/layout/CenteredIconLabelDescriptionList"/>
    <dgm:cxn modelId="{52802E0A-83B4-4E09-BEBB-7A4EEF5FF809}" type="presParOf" srcId="{DD000ED7-230C-4FBC-9D23-436286529E97}" destId="{33F48245-267B-4C54-93C2-8BA3E238223E}" srcOrd="0" destOrd="0" presId="urn:microsoft.com/office/officeart/2018/5/layout/CenteredIconLabelDescriptionList"/>
    <dgm:cxn modelId="{D6A3E8A2-5F1E-42F9-8E82-EBDBBF85F905}" type="presParOf" srcId="{DD000ED7-230C-4FBC-9D23-436286529E97}" destId="{D680E770-6382-41D7-BB07-0F50F0AE69B6}" srcOrd="1" destOrd="0" presId="urn:microsoft.com/office/officeart/2018/5/layout/CenteredIconLabelDescriptionList"/>
    <dgm:cxn modelId="{09FED173-D8BB-42E7-8F94-94AE77DEF6E3}" type="presParOf" srcId="{DD000ED7-230C-4FBC-9D23-436286529E97}" destId="{BE3E1D35-091F-4A19-A9C1-62652EDB560A}" srcOrd="2" destOrd="0" presId="urn:microsoft.com/office/officeart/2018/5/layout/CenteredIconLabelDescriptionList"/>
    <dgm:cxn modelId="{D94D85AB-1EFF-49BC-8DDB-6935E4E9D95E}" type="presParOf" srcId="{DD000ED7-230C-4FBC-9D23-436286529E97}" destId="{C862F0E8-5A7E-4D01-A65C-737289EF0054}" srcOrd="3" destOrd="0" presId="urn:microsoft.com/office/officeart/2018/5/layout/CenteredIconLabelDescriptionList"/>
    <dgm:cxn modelId="{27D0A5EA-DEF2-4DC5-87B6-23F4C4E705A2}" type="presParOf" srcId="{DD000ED7-230C-4FBC-9D23-436286529E97}" destId="{01E4A8D1-91EB-49FD-BEB2-18B6C9EBC50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BDCFB-59AD-467F-9864-76652CE6BDC8}">
      <dsp:nvSpPr>
        <dsp:cNvPr id="0" name=""/>
        <dsp:cNvSpPr/>
      </dsp:nvSpPr>
      <dsp:spPr>
        <a:xfrm>
          <a:off x="797612" y="130749"/>
          <a:ext cx="842944" cy="7839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1FF45-81A0-4EBF-953C-306A3E8828DE}">
      <dsp:nvSpPr>
        <dsp:cNvPr id="0" name=""/>
        <dsp:cNvSpPr/>
      </dsp:nvSpPr>
      <dsp:spPr>
        <a:xfrm>
          <a:off x="14877" y="1062113"/>
          <a:ext cx="2408414" cy="33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1 — Acquire</a:t>
          </a:r>
          <a:endParaRPr lang="en-US" sz="1700" kern="1200"/>
        </a:p>
      </dsp:txBody>
      <dsp:txXfrm>
        <a:off x="14877" y="1062113"/>
        <a:ext cx="2408414" cy="335984"/>
      </dsp:txXfrm>
    </dsp:sp>
    <dsp:sp modelId="{89C81AB9-1DA0-48D7-A372-5D1AC0655E13}">
      <dsp:nvSpPr>
        <dsp:cNvPr id="0" name=""/>
        <dsp:cNvSpPr/>
      </dsp:nvSpPr>
      <dsp:spPr>
        <a:xfrm>
          <a:off x="14877" y="1466656"/>
          <a:ext cx="2408414" cy="209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Source: </a:t>
          </a:r>
          <a:r>
            <a:rPr lang="en-US" sz="1300" kern="1200" dirty="0"/>
            <a:t>earthquake.usgs.gov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Method</a:t>
          </a:r>
          <a:r>
            <a:rPr lang="en-US" sz="1300" kern="1200" dirty="0"/>
            <a:t>: HTTP GET (FSDN API)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Type</a:t>
          </a:r>
          <a:r>
            <a:rPr lang="en-US" sz="1300" kern="1200" dirty="0"/>
            <a:t>: </a:t>
          </a:r>
          <a:r>
            <a:rPr lang="en-US" sz="1300" kern="1200" dirty="0" err="1"/>
            <a:t>GeoJSON</a:t>
          </a: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Specified Parameters: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Start/End (previous 7 days)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Minimum Magnitude ≥ 2.5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300" kern="1200" dirty="0"/>
            <a:t>Epicenter (Latitude/Longitude)</a:t>
          </a:r>
          <a:endParaRPr lang="en-US" sz="1300" b="1" kern="1200" dirty="0"/>
        </a:p>
      </dsp:txBody>
      <dsp:txXfrm>
        <a:off x="14877" y="1466656"/>
        <a:ext cx="2408414" cy="2091998"/>
      </dsp:txXfrm>
    </dsp:sp>
    <dsp:sp modelId="{30DDCF1D-4365-483D-B794-122714800CA0}">
      <dsp:nvSpPr>
        <dsp:cNvPr id="0" name=""/>
        <dsp:cNvSpPr/>
      </dsp:nvSpPr>
      <dsp:spPr>
        <a:xfrm>
          <a:off x="3627498" y="130749"/>
          <a:ext cx="842944" cy="7839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6761-E2DA-40B3-A17D-4F3F2537C2E4}">
      <dsp:nvSpPr>
        <dsp:cNvPr id="0" name=""/>
        <dsp:cNvSpPr/>
      </dsp:nvSpPr>
      <dsp:spPr>
        <a:xfrm>
          <a:off x="2844764" y="1062113"/>
          <a:ext cx="2408414" cy="33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2 — Normalize</a:t>
          </a:r>
          <a:endParaRPr lang="en-US" sz="1700" kern="1200" dirty="0"/>
        </a:p>
      </dsp:txBody>
      <dsp:txXfrm>
        <a:off x="2844764" y="1062113"/>
        <a:ext cx="2408414" cy="335984"/>
      </dsp:txXfrm>
    </dsp:sp>
    <dsp:sp modelId="{45CEE266-08B4-4526-8405-8A61A19BDCD0}">
      <dsp:nvSpPr>
        <dsp:cNvPr id="0" name=""/>
        <dsp:cNvSpPr/>
      </dsp:nvSpPr>
      <dsp:spPr>
        <a:xfrm>
          <a:off x="2844764" y="1466656"/>
          <a:ext cx="2408414" cy="209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Extract </a:t>
          </a:r>
          <a:r>
            <a:rPr lang="en-US" sz="1300" b="1" kern="1200" dirty="0" err="1"/>
            <a:t>GeoJSON</a:t>
          </a:r>
          <a:r>
            <a:rPr lang="en-US" sz="1300" b="1" kern="1200" dirty="0"/>
            <a:t> Features to DF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Select</a:t>
          </a:r>
          <a:r>
            <a:rPr lang="en-US" sz="1300" kern="1200" dirty="0"/>
            <a:t>: </a:t>
          </a:r>
          <a:r>
            <a:rPr lang="en-US" sz="1300" kern="1200" dirty="0" err="1"/>
            <a:t>properties.time</a:t>
          </a:r>
          <a:r>
            <a:rPr lang="en-US" sz="1300" kern="1200" dirty="0"/>
            <a:t>, </a:t>
          </a:r>
          <a:r>
            <a:rPr lang="en-US" sz="1300" kern="1200" dirty="0" err="1"/>
            <a:t>properties.mag</a:t>
          </a:r>
          <a:r>
            <a:rPr lang="en-US" sz="1300" kern="1200" dirty="0"/>
            <a:t>, </a:t>
          </a:r>
          <a:r>
            <a:rPr lang="en-US" sz="1300" kern="1200" dirty="0" err="1"/>
            <a:t>geometry.coordinates</a:t>
          </a:r>
          <a:r>
            <a:rPr lang="en-US" sz="1300" kern="1200" dirty="0"/>
            <a:t> [</a:t>
          </a:r>
          <a:r>
            <a:rPr lang="en-US" sz="1300" kern="1200" dirty="0" err="1"/>
            <a:t>lon</a:t>
          </a:r>
          <a:r>
            <a:rPr lang="en-US" sz="1300" kern="1200" dirty="0"/>
            <a:t>, </a:t>
          </a:r>
          <a:r>
            <a:rPr lang="en-US" sz="1300" kern="1200" dirty="0" err="1"/>
            <a:t>lat</a:t>
          </a:r>
          <a:r>
            <a:rPr lang="en-US" sz="1300" kern="1200" dirty="0"/>
            <a:t>]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Local Time Conversion: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Convert epoch to HST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2844764" y="1466656"/>
        <a:ext cx="2408414" cy="2091998"/>
      </dsp:txXfrm>
    </dsp:sp>
    <dsp:sp modelId="{851C65A5-0AA3-496C-B539-ED34BE48965C}">
      <dsp:nvSpPr>
        <dsp:cNvPr id="0" name=""/>
        <dsp:cNvSpPr/>
      </dsp:nvSpPr>
      <dsp:spPr>
        <a:xfrm>
          <a:off x="6457385" y="130749"/>
          <a:ext cx="842944" cy="7839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7247F-85FA-48F1-A01A-E12037958439}">
      <dsp:nvSpPr>
        <dsp:cNvPr id="0" name=""/>
        <dsp:cNvSpPr/>
      </dsp:nvSpPr>
      <dsp:spPr>
        <a:xfrm>
          <a:off x="5674650" y="1062113"/>
          <a:ext cx="2408414" cy="33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3 — Shape for Map</a:t>
          </a:r>
          <a:endParaRPr lang="en-US" sz="1700" kern="1200"/>
        </a:p>
      </dsp:txBody>
      <dsp:txXfrm>
        <a:off x="5674650" y="1062113"/>
        <a:ext cx="2408414" cy="335984"/>
      </dsp:txXfrm>
    </dsp:sp>
    <dsp:sp modelId="{4E0FE7E2-A088-4D71-8DFD-A7939476E832}">
      <dsp:nvSpPr>
        <dsp:cNvPr id="0" name=""/>
        <dsp:cNvSpPr/>
      </dsp:nvSpPr>
      <dsp:spPr>
        <a:xfrm>
          <a:off x="5674650" y="1466656"/>
          <a:ext cx="2408414" cy="209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Convert DF to </a:t>
          </a:r>
          <a:r>
            <a:rPr lang="en-US" sz="1300" b="1" kern="1200" dirty="0" err="1"/>
            <a:t>GeoDF</a:t>
          </a:r>
          <a:r>
            <a:rPr lang="en-US" sz="1300" b="1" kern="1200" dirty="0"/>
            <a:t>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Select</a:t>
          </a:r>
          <a:r>
            <a:rPr lang="en-US" sz="1300" kern="1200" dirty="0"/>
            <a:t>: </a:t>
          </a:r>
          <a:r>
            <a:rPr lang="en-US" sz="1300" kern="1200" dirty="0" err="1"/>
            <a:t>quake_time_ms</a:t>
          </a:r>
          <a:r>
            <a:rPr lang="en-US" sz="1300" kern="1200" dirty="0"/>
            <a:t>, magnitude ,</a:t>
          </a:r>
          <a:r>
            <a:rPr lang="en-US" sz="1300" kern="1200" dirty="0" err="1"/>
            <a:t>lon</a:t>
          </a:r>
          <a:r>
            <a:rPr lang="en-US" sz="1300" kern="1200" dirty="0"/>
            <a:t>, </a:t>
          </a:r>
          <a:r>
            <a:rPr lang="en-US" sz="1300" kern="1200"/>
            <a:t>lat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CRS</a:t>
          </a:r>
          <a:r>
            <a:rPr lang="en-US" sz="1300" b="0" kern="1200" dirty="0"/>
            <a:t>: Ensure EPSG:4326 </a:t>
          </a:r>
          <a:r>
            <a:rPr lang="en-US" sz="1300" kern="1200" dirty="0"/>
            <a:t>(WGS-84: </a:t>
          </a:r>
          <a:r>
            <a:rPr lang="en-US" sz="1300" kern="1200" dirty="0" err="1"/>
            <a:t>lat-lon</a:t>
          </a:r>
          <a:r>
            <a:rPr lang="en-US" sz="1300" kern="1200" dirty="0"/>
            <a:t> in degrees)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Tooltip Text: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Time, Long/Lat, Magnitude</a:t>
          </a:r>
        </a:p>
      </dsp:txBody>
      <dsp:txXfrm>
        <a:off x="5674650" y="1466656"/>
        <a:ext cx="2408414" cy="2091998"/>
      </dsp:txXfrm>
    </dsp:sp>
    <dsp:sp modelId="{33F48245-267B-4C54-93C2-8BA3E238223E}">
      <dsp:nvSpPr>
        <dsp:cNvPr id="0" name=""/>
        <dsp:cNvSpPr/>
      </dsp:nvSpPr>
      <dsp:spPr>
        <a:xfrm>
          <a:off x="9287271" y="130749"/>
          <a:ext cx="842944" cy="7839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E1D35-091F-4A19-A9C1-62652EDB560A}">
      <dsp:nvSpPr>
        <dsp:cNvPr id="0" name=""/>
        <dsp:cNvSpPr/>
      </dsp:nvSpPr>
      <dsp:spPr>
        <a:xfrm>
          <a:off x="8504537" y="1062113"/>
          <a:ext cx="2408414" cy="335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4 — Visualize</a:t>
          </a:r>
          <a:endParaRPr lang="en-US" sz="1700" kern="1200"/>
        </a:p>
      </dsp:txBody>
      <dsp:txXfrm>
        <a:off x="8504537" y="1062113"/>
        <a:ext cx="2408414" cy="335984"/>
      </dsp:txXfrm>
    </dsp:sp>
    <dsp:sp modelId="{01E4A8D1-91EB-49FD-BEB2-18B6C9EBC501}">
      <dsp:nvSpPr>
        <dsp:cNvPr id="0" name=""/>
        <dsp:cNvSpPr/>
      </dsp:nvSpPr>
      <dsp:spPr>
        <a:xfrm>
          <a:off x="8628242" y="1473685"/>
          <a:ext cx="2150098" cy="20919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Clustering: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Folium </a:t>
          </a:r>
          <a:r>
            <a:rPr lang="en-US" sz="1300" kern="1200" dirty="0" err="1"/>
            <a:t>FeatureGroup</a:t>
          </a:r>
          <a:r>
            <a:rPr lang="en-US" sz="1300" kern="1200" dirty="0"/>
            <a:t>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Folium </a:t>
          </a:r>
          <a:r>
            <a:rPr lang="en-US" sz="1300" kern="1200" dirty="0" err="1"/>
            <a:t>MarkerCluster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Color-Coding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Red </a:t>
          </a:r>
          <a:r>
            <a:rPr lang="en-US" sz="1300" kern="1200" dirty="0" err="1"/>
            <a:t>CircleMarker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Deploy Earthquake Layer</a:t>
          </a:r>
        </a:p>
      </dsp:txBody>
      <dsp:txXfrm>
        <a:off x="8628242" y="1473685"/>
        <a:ext cx="2150098" cy="2091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BDCFB-59AD-467F-9864-76652CE6BDC8}">
      <dsp:nvSpPr>
        <dsp:cNvPr id="0" name=""/>
        <dsp:cNvSpPr/>
      </dsp:nvSpPr>
      <dsp:spPr>
        <a:xfrm>
          <a:off x="793050" y="24764"/>
          <a:ext cx="843768" cy="843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1FF45-81A0-4EBF-953C-306A3E8828DE}">
      <dsp:nvSpPr>
        <dsp:cNvPr id="0" name=""/>
        <dsp:cNvSpPr/>
      </dsp:nvSpPr>
      <dsp:spPr>
        <a:xfrm>
          <a:off x="9550" y="102504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1 — Acquire</a:t>
          </a:r>
          <a:endParaRPr lang="en-US" sz="1700" kern="1200"/>
        </a:p>
      </dsp:txBody>
      <dsp:txXfrm>
        <a:off x="9550" y="1025048"/>
        <a:ext cx="2410768" cy="361615"/>
      </dsp:txXfrm>
    </dsp:sp>
    <dsp:sp modelId="{89C81AB9-1DA0-48D7-A372-5D1AC0655E13}">
      <dsp:nvSpPr>
        <dsp:cNvPr id="0" name=""/>
        <dsp:cNvSpPr/>
      </dsp:nvSpPr>
      <dsp:spPr>
        <a:xfrm>
          <a:off x="9550" y="1459460"/>
          <a:ext cx="2410768" cy="22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Source: </a:t>
          </a:r>
          <a:r>
            <a:rPr lang="en-US" sz="1300" kern="1200" dirty="0"/>
            <a:t>data.honolulu.gov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Method</a:t>
          </a:r>
          <a:r>
            <a:rPr lang="en-US" sz="1300" kern="1200" dirty="0"/>
            <a:t>: HTTP GET (CSV Export)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Type</a:t>
          </a:r>
          <a:r>
            <a:rPr lang="en-US" sz="1300" kern="1200" dirty="0"/>
            <a:t>: CSV </a:t>
          </a:r>
        </a:p>
      </dsp:txBody>
      <dsp:txXfrm>
        <a:off x="9550" y="1459460"/>
        <a:ext cx="2410768" cy="2205179"/>
      </dsp:txXfrm>
    </dsp:sp>
    <dsp:sp modelId="{30DDCF1D-4365-483D-B794-122714800CA0}">
      <dsp:nvSpPr>
        <dsp:cNvPr id="0" name=""/>
        <dsp:cNvSpPr/>
      </dsp:nvSpPr>
      <dsp:spPr>
        <a:xfrm>
          <a:off x="3625703" y="24764"/>
          <a:ext cx="843768" cy="843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6761-E2DA-40B3-A17D-4F3F2537C2E4}">
      <dsp:nvSpPr>
        <dsp:cNvPr id="0" name=""/>
        <dsp:cNvSpPr/>
      </dsp:nvSpPr>
      <dsp:spPr>
        <a:xfrm>
          <a:off x="2842203" y="102504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2 — Normalize</a:t>
          </a:r>
          <a:endParaRPr lang="en-US" sz="1700" kern="1200"/>
        </a:p>
      </dsp:txBody>
      <dsp:txXfrm>
        <a:off x="2842203" y="1025048"/>
        <a:ext cx="2410768" cy="361615"/>
      </dsp:txXfrm>
    </dsp:sp>
    <dsp:sp modelId="{45CEE266-08B4-4526-8405-8A61A19BDCD0}">
      <dsp:nvSpPr>
        <dsp:cNvPr id="0" name=""/>
        <dsp:cNvSpPr/>
      </dsp:nvSpPr>
      <dsp:spPr>
        <a:xfrm>
          <a:off x="2842203" y="1459460"/>
          <a:ext cx="2410768" cy="22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Convert CSV to DF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Assign columns</a:t>
          </a:r>
          <a:r>
            <a:rPr lang="en-US" sz="1300" kern="1200" dirty="0"/>
            <a:t>: </a:t>
          </a:r>
          <a:r>
            <a:rPr lang="en-US" sz="1300" kern="1200" dirty="0" err="1"/>
            <a:t>RequestType</a:t>
          </a:r>
          <a:r>
            <a:rPr lang="en-US" sz="1300" kern="1200" dirty="0"/>
            <a:t>, </a:t>
          </a:r>
          <a:r>
            <a:rPr lang="en-US" sz="1300" kern="1200" dirty="0" err="1"/>
            <a:t>StatusType</a:t>
          </a:r>
          <a:r>
            <a:rPr lang="en-US" sz="1300" kern="1200" dirty="0"/>
            <a:t>, Description, Location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Parse Location</a:t>
          </a:r>
          <a:r>
            <a:rPr lang="en-US" sz="1300" kern="1200" dirty="0"/>
            <a:t>: (</a:t>
          </a:r>
          <a:r>
            <a:rPr lang="en-US" sz="1300" kern="1200" dirty="0" err="1"/>
            <a:t>lat</a:t>
          </a:r>
          <a:r>
            <a:rPr lang="en-US" sz="1300" kern="1200" dirty="0"/>
            <a:t>, </a:t>
          </a:r>
          <a:r>
            <a:rPr lang="en-US" sz="1300" kern="1200" dirty="0" err="1"/>
            <a:t>lon</a:t>
          </a:r>
          <a:r>
            <a:rPr lang="en-US" sz="1300" kern="1200" dirty="0"/>
            <a:t>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Filter</a:t>
          </a:r>
          <a:r>
            <a:rPr lang="en-US" sz="1300" b="0" kern="1200" dirty="0"/>
            <a:t>: Only keep reports that are active 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Trim</a:t>
          </a:r>
          <a:r>
            <a:rPr lang="en-US" sz="1300" kern="1200" dirty="0"/>
            <a:t>: Description (~200 chars) to minimize clutter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2842203" y="1459460"/>
        <a:ext cx="2410768" cy="2205179"/>
      </dsp:txXfrm>
    </dsp:sp>
    <dsp:sp modelId="{851C65A5-0AA3-496C-B539-ED34BE48965C}">
      <dsp:nvSpPr>
        <dsp:cNvPr id="0" name=""/>
        <dsp:cNvSpPr/>
      </dsp:nvSpPr>
      <dsp:spPr>
        <a:xfrm>
          <a:off x="6458356" y="24764"/>
          <a:ext cx="843768" cy="843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7247F-85FA-48F1-A01A-E12037958439}">
      <dsp:nvSpPr>
        <dsp:cNvPr id="0" name=""/>
        <dsp:cNvSpPr/>
      </dsp:nvSpPr>
      <dsp:spPr>
        <a:xfrm>
          <a:off x="5674856" y="102504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3 — Shape for Map</a:t>
          </a:r>
          <a:endParaRPr lang="en-US" sz="1700" kern="1200" dirty="0"/>
        </a:p>
      </dsp:txBody>
      <dsp:txXfrm>
        <a:off x="5674856" y="1025048"/>
        <a:ext cx="2410768" cy="361615"/>
      </dsp:txXfrm>
    </dsp:sp>
    <dsp:sp modelId="{4E0FE7E2-A088-4D71-8DFD-A7939476E832}">
      <dsp:nvSpPr>
        <dsp:cNvPr id="0" name=""/>
        <dsp:cNvSpPr/>
      </dsp:nvSpPr>
      <dsp:spPr>
        <a:xfrm>
          <a:off x="5674856" y="1459460"/>
          <a:ext cx="2410768" cy="22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Convert DF to </a:t>
          </a:r>
          <a:r>
            <a:rPr lang="en-US" sz="1300" b="1" kern="1200" dirty="0" err="1"/>
            <a:t>GeoDF</a:t>
          </a:r>
          <a:r>
            <a:rPr lang="en-US" sz="1300" b="1" kern="1200" dirty="0"/>
            <a:t>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Select</a:t>
          </a:r>
          <a:r>
            <a:rPr lang="en-US" sz="1300" b="0" kern="1200" dirty="0"/>
            <a:t>: category, status, latitude, longitude, description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CRS</a:t>
          </a:r>
          <a:r>
            <a:rPr lang="en-US" sz="1300" b="0" kern="1200" dirty="0"/>
            <a:t>: Ensure EPSG:4326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Tooltip Text: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Category, Status, Description</a:t>
          </a:r>
        </a:p>
      </dsp:txBody>
      <dsp:txXfrm>
        <a:off x="5674856" y="1459460"/>
        <a:ext cx="2410768" cy="2205179"/>
      </dsp:txXfrm>
    </dsp:sp>
    <dsp:sp modelId="{33F48245-267B-4C54-93C2-8BA3E238223E}">
      <dsp:nvSpPr>
        <dsp:cNvPr id="0" name=""/>
        <dsp:cNvSpPr/>
      </dsp:nvSpPr>
      <dsp:spPr>
        <a:xfrm>
          <a:off x="9273425" y="179773"/>
          <a:ext cx="843768" cy="843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E1D35-091F-4A19-A9C1-62652EDB560A}">
      <dsp:nvSpPr>
        <dsp:cNvPr id="0" name=""/>
        <dsp:cNvSpPr/>
      </dsp:nvSpPr>
      <dsp:spPr>
        <a:xfrm>
          <a:off x="8517056" y="1077800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4 — Visualize</a:t>
          </a:r>
          <a:endParaRPr lang="en-US" sz="1700" kern="1200" dirty="0"/>
        </a:p>
      </dsp:txBody>
      <dsp:txXfrm>
        <a:off x="8517056" y="1077800"/>
        <a:ext cx="2410768" cy="361615"/>
      </dsp:txXfrm>
    </dsp:sp>
    <dsp:sp modelId="{01E4A8D1-91EB-49FD-BEB2-18B6C9EBC501}">
      <dsp:nvSpPr>
        <dsp:cNvPr id="0" name=""/>
        <dsp:cNvSpPr/>
      </dsp:nvSpPr>
      <dsp:spPr>
        <a:xfrm>
          <a:off x="8681615" y="1484225"/>
          <a:ext cx="2242448" cy="2205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Clustering: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Folium </a:t>
          </a:r>
          <a:r>
            <a:rPr lang="en-US" sz="1300" kern="1200" dirty="0" err="1"/>
            <a:t>FeatureGroup</a:t>
          </a:r>
          <a:r>
            <a:rPr lang="en-US" sz="1300" kern="1200" dirty="0"/>
            <a:t>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Folium </a:t>
          </a:r>
          <a:r>
            <a:rPr lang="en-US" sz="1300" kern="1200" dirty="0" err="1"/>
            <a:t>MarkerCluster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Color-Coding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Yellow </a:t>
          </a:r>
          <a:r>
            <a:rPr lang="en-US" sz="1300" kern="1200" dirty="0" err="1"/>
            <a:t>CircleMarker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Deploy HNL311 Layer</a:t>
          </a:r>
        </a:p>
      </dsp:txBody>
      <dsp:txXfrm>
        <a:off x="8681615" y="1484225"/>
        <a:ext cx="2242448" cy="22051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BDCFB-59AD-467F-9864-76652CE6BDC8}">
      <dsp:nvSpPr>
        <dsp:cNvPr id="0" name=""/>
        <dsp:cNvSpPr/>
      </dsp:nvSpPr>
      <dsp:spPr>
        <a:xfrm>
          <a:off x="788484" y="793276"/>
          <a:ext cx="844593" cy="844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1FF45-81A0-4EBF-953C-306A3E8828DE}">
      <dsp:nvSpPr>
        <dsp:cNvPr id="0" name=""/>
        <dsp:cNvSpPr/>
      </dsp:nvSpPr>
      <dsp:spPr>
        <a:xfrm>
          <a:off x="4219" y="1728292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1 — Acquire</a:t>
          </a:r>
          <a:endParaRPr lang="en-US" sz="1700" kern="1200"/>
        </a:p>
      </dsp:txBody>
      <dsp:txXfrm>
        <a:off x="4219" y="1728292"/>
        <a:ext cx="2413125" cy="361968"/>
      </dsp:txXfrm>
    </dsp:sp>
    <dsp:sp modelId="{89C81AB9-1DA0-48D7-A372-5D1AC0655E13}">
      <dsp:nvSpPr>
        <dsp:cNvPr id="0" name=""/>
        <dsp:cNvSpPr/>
      </dsp:nvSpPr>
      <dsp:spPr>
        <a:xfrm>
          <a:off x="4219" y="2132318"/>
          <a:ext cx="2413125" cy="76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Source: </a:t>
          </a:r>
          <a:r>
            <a:rPr lang="en-US" sz="1300" b="0" kern="1200" dirty="0"/>
            <a:t>Hawaii State </a:t>
          </a:r>
          <a:r>
            <a:rPr lang="en-US" sz="1300" kern="1200" dirty="0"/>
            <a:t>ArcGIS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Method</a:t>
          </a:r>
          <a:r>
            <a:rPr lang="en-US" sz="1300" kern="1200" dirty="0"/>
            <a:t>: </a:t>
          </a:r>
          <a:r>
            <a:rPr lang="en-US" sz="1300" kern="1200" dirty="0" err="1"/>
            <a:t>geopandas.read_file</a:t>
          </a:r>
          <a:r>
            <a:rPr lang="en-US" sz="1300" kern="1200" dirty="0"/>
            <a:t>(URL)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Type</a:t>
          </a:r>
          <a:r>
            <a:rPr lang="en-US" sz="1300" kern="1200" dirty="0"/>
            <a:t>: </a:t>
          </a:r>
          <a:r>
            <a:rPr lang="en-US" sz="1300" kern="1200" dirty="0" err="1"/>
            <a:t>GeoDF</a:t>
          </a:r>
          <a:endParaRPr lang="en-US" sz="1300" kern="1200" dirty="0"/>
        </a:p>
      </dsp:txBody>
      <dsp:txXfrm>
        <a:off x="4219" y="2132318"/>
        <a:ext cx="2413125" cy="763810"/>
      </dsp:txXfrm>
    </dsp:sp>
    <dsp:sp modelId="{30DDCF1D-4365-483D-B794-122714800CA0}">
      <dsp:nvSpPr>
        <dsp:cNvPr id="0" name=""/>
        <dsp:cNvSpPr/>
      </dsp:nvSpPr>
      <dsp:spPr>
        <a:xfrm>
          <a:off x="3623906" y="793276"/>
          <a:ext cx="844593" cy="844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6761-E2DA-40B3-A17D-4F3F2537C2E4}">
      <dsp:nvSpPr>
        <dsp:cNvPr id="0" name=""/>
        <dsp:cNvSpPr/>
      </dsp:nvSpPr>
      <dsp:spPr>
        <a:xfrm>
          <a:off x="2839641" y="1728292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2 — Normalize</a:t>
          </a:r>
          <a:endParaRPr lang="en-US" sz="1700" kern="1200" dirty="0"/>
        </a:p>
      </dsp:txBody>
      <dsp:txXfrm>
        <a:off x="2839641" y="1728292"/>
        <a:ext cx="2413125" cy="361968"/>
      </dsp:txXfrm>
    </dsp:sp>
    <dsp:sp modelId="{45CEE266-08B4-4526-8405-8A61A19BDCD0}">
      <dsp:nvSpPr>
        <dsp:cNvPr id="0" name=""/>
        <dsp:cNvSpPr/>
      </dsp:nvSpPr>
      <dsp:spPr>
        <a:xfrm>
          <a:off x="2862975" y="2158631"/>
          <a:ext cx="2413125" cy="76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CRS</a:t>
          </a:r>
          <a:r>
            <a:rPr lang="en-US" sz="1300" b="0" kern="1200" dirty="0"/>
            <a:t>: Ensure EPSG:4326</a:t>
          </a:r>
        </a:p>
      </dsp:txBody>
      <dsp:txXfrm>
        <a:off x="2862975" y="2158631"/>
        <a:ext cx="2413125" cy="763810"/>
      </dsp:txXfrm>
    </dsp:sp>
    <dsp:sp modelId="{851C65A5-0AA3-496C-B539-ED34BE48965C}">
      <dsp:nvSpPr>
        <dsp:cNvPr id="0" name=""/>
        <dsp:cNvSpPr/>
      </dsp:nvSpPr>
      <dsp:spPr>
        <a:xfrm>
          <a:off x="6459328" y="793276"/>
          <a:ext cx="844593" cy="844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7247F-85FA-48F1-A01A-E12037958439}">
      <dsp:nvSpPr>
        <dsp:cNvPr id="0" name=""/>
        <dsp:cNvSpPr/>
      </dsp:nvSpPr>
      <dsp:spPr>
        <a:xfrm>
          <a:off x="5675062" y="1728292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3 — Shape for Map</a:t>
          </a:r>
          <a:endParaRPr lang="en-US" sz="1700" kern="1200" dirty="0"/>
        </a:p>
      </dsp:txBody>
      <dsp:txXfrm>
        <a:off x="5675062" y="1728292"/>
        <a:ext cx="2413125" cy="361968"/>
      </dsp:txXfrm>
    </dsp:sp>
    <dsp:sp modelId="{4E0FE7E2-A088-4D71-8DFD-A7939476E832}">
      <dsp:nvSpPr>
        <dsp:cNvPr id="0" name=""/>
        <dsp:cNvSpPr/>
      </dsp:nvSpPr>
      <dsp:spPr>
        <a:xfrm>
          <a:off x="5719030" y="2141109"/>
          <a:ext cx="2413125" cy="76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Pass</a:t>
          </a:r>
          <a:r>
            <a:rPr lang="en-US" sz="1300" b="0" kern="1200" dirty="0"/>
            <a:t>: </a:t>
          </a:r>
          <a:r>
            <a:rPr lang="en-US" sz="1300" b="0" kern="1200" dirty="0" err="1"/>
            <a:t>GeoDF</a:t>
          </a:r>
          <a:r>
            <a:rPr lang="en-US" sz="1300" b="0" kern="1200" dirty="0"/>
            <a:t> directly to Folium</a:t>
          </a:r>
        </a:p>
      </dsp:txBody>
      <dsp:txXfrm>
        <a:off x="5719030" y="2141109"/>
        <a:ext cx="2413125" cy="763810"/>
      </dsp:txXfrm>
    </dsp:sp>
    <dsp:sp modelId="{33F48245-267B-4C54-93C2-8BA3E238223E}">
      <dsp:nvSpPr>
        <dsp:cNvPr id="0" name=""/>
        <dsp:cNvSpPr/>
      </dsp:nvSpPr>
      <dsp:spPr>
        <a:xfrm>
          <a:off x="9303542" y="813022"/>
          <a:ext cx="844593" cy="8445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E1D35-091F-4A19-A9C1-62652EDB560A}">
      <dsp:nvSpPr>
        <dsp:cNvPr id="0" name=""/>
        <dsp:cNvSpPr/>
      </dsp:nvSpPr>
      <dsp:spPr>
        <a:xfrm>
          <a:off x="8514703" y="1716412"/>
          <a:ext cx="2413125" cy="361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 dirty="0"/>
            <a:t>Phase 4 — Visualize</a:t>
          </a:r>
          <a:endParaRPr lang="en-US" sz="1700" kern="1200" dirty="0"/>
        </a:p>
      </dsp:txBody>
      <dsp:txXfrm>
        <a:off x="8514703" y="1716412"/>
        <a:ext cx="2413125" cy="361968"/>
      </dsp:txXfrm>
    </dsp:sp>
    <dsp:sp modelId="{01E4A8D1-91EB-49FD-BEB2-18B6C9EBC501}">
      <dsp:nvSpPr>
        <dsp:cNvPr id="0" name=""/>
        <dsp:cNvSpPr/>
      </dsp:nvSpPr>
      <dsp:spPr>
        <a:xfrm>
          <a:off x="8878969" y="2070709"/>
          <a:ext cx="1657768" cy="763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Deploy Tsunami Layer</a:t>
          </a:r>
          <a:endParaRPr lang="en-US" sz="1300" kern="1200" dirty="0"/>
        </a:p>
      </dsp:txBody>
      <dsp:txXfrm>
        <a:off x="8878969" y="2070709"/>
        <a:ext cx="1657768" cy="7638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BDCFB-59AD-467F-9864-76652CE6BDC8}">
      <dsp:nvSpPr>
        <dsp:cNvPr id="0" name=""/>
        <dsp:cNvSpPr/>
      </dsp:nvSpPr>
      <dsp:spPr>
        <a:xfrm>
          <a:off x="793050" y="468784"/>
          <a:ext cx="843768" cy="843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1FF45-81A0-4EBF-953C-306A3E8828DE}">
      <dsp:nvSpPr>
        <dsp:cNvPr id="0" name=""/>
        <dsp:cNvSpPr/>
      </dsp:nvSpPr>
      <dsp:spPr>
        <a:xfrm>
          <a:off x="9550" y="1430881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1 — Acquire</a:t>
          </a:r>
          <a:endParaRPr lang="en-US" sz="1700" kern="1200"/>
        </a:p>
      </dsp:txBody>
      <dsp:txXfrm>
        <a:off x="9550" y="1430881"/>
        <a:ext cx="2410768" cy="361615"/>
      </dsp:txXfrm>
    </dsp:sp>
    <dsp:sp modelId="{89C81AB9-1DA0-48D7-A372-5D1AC0655E13}">
      <dsp:nvSpPr>
        <dsp:cNvPr id="0" name=""/>
        <dsp:cNvSpPr/>
      </dsp:nvSpPr>
      <dsp:spPr>
        <a:xfrm>
          <a:off x="9550" y="1847533"/>
          <a:ext cx="2410768" cy="137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Source</a:t>
          </a:r>
          <a:r>
            <a:rPr lang="en-US" sz="1300" kern="1200" dirty="0"/>
            <a:t>: api.weather.gov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Method</a:t>
          </a:r>
          <a:r>
            <a:rPr lang="en-US" sz="1300" kern="1200" dirty="0"/>
            <a:t>: HTTP GET JSON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Type</a:t>
          </a:r>
          <a:r>
            <a:rPr lang="en-US" sz="1300" kern="1200" dirty="0"/>
            <a:t>: </a:t>
          </a:r>
          <a:r>
            <a:rPr lang="en-US" sz="1300" kern="1200" dirty="0" err="1"/>
            <a:t>GeoJSON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9550" y="1847533"/>
        <a:ext cx="2410768" cy="1373087"/>
      </dsp:txXfrm>
    </dsp:sp>
    <dsp:sp modelId="{30DDCF1D-4365-483D-B794-122714800CA0}">
      <dsp:nvSpPr>
        <dsp:cNvPr id="0" name=""/>
        <dsp:cNvSpPr/>
      </dsp:nvSpPr>
      <dsp:spPr>
        <a:xfrm>
          <a:off x="3625703" y="468784"/>
          <a:ext cx="843768" cy="843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6761-E2DA-40B3-A17D-4F3F2537C2E4}">
      <dsp:nvSpPr>
        <dsp:cNvPr id="0" name=""/>
        <dsp:cNvSpPr/>
      </dsp:nvSpPr>
      <dsp:spPr>
        <a:xfrm>
          <a:off x="2842203" y="1430881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2 — Normalize</a:t>
          </a:r>
          <a:endParaRPr lang="en-US" sz="1700" kern="1200"/>
        </a:p>
      </dsp:txBody>
      <dsp:txXfrm>
        <a:off x="2842203" y="1430881"/>
        <a:ext cx="2410768" cy="361615"/>
      </dsp:txXfrm>
    </dsp:sp>
    <dsp:sp modelId="{45CEE266-08B4-4526-8405-8A61A19BDCD0}">
      <dsp:nvSpPr>
        <dsp:cNvPr id="0" name=""/>
        <dsp:cNvSpPr/>
      </dsp:nvSpPr>
      <dsp:spPr>
        <a:xfrm>
          <a:off x="2842203" y="1847533"/>
          <a:ext cx="2410768" cy="137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Select Properties</a:t>
          </a:r>
          <a:r>
            <a:rPr lang="en-US" sz="1300" kern="1200" dirty="0"/>
            <a:t>: event, severity, certainty, effective, expires, </a:t>
          </a:r>
          <a:r>
            <a:rPr lang="en-US" sz="1300" kern="1200" dirty="0" err="1"/>
            <a:t>areaDesc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Local Time Conversion:         </a:t>
          </a:r>
          <a:r>
            <a:rPr lang="en-US" sz="1300" kern="1200" dirty="0"/>
            <a:t>Convert epoch to HST</a:t>
          </a:r>
        </a:p>
      </dsp:txBody>
      <dsp:txXfrm>
        <a:off x="2842203" y="1847533"/>
        <a:ext cx="2410768" cy="1373087"/>
      </dsp:txXfrm>
    </dsp:sp>
    <dsp:sp modelId="{851C65A5-0AA3-496C-B539-ED34BE48965C}">
      <dsp:nvSpPr>
        <dsp:cNvPr id="0" name=""/>
        <dsp:cNvSpPr/>
      </dsp:nvSpPr>
      <dsp:spPr>
        <a:xfrm>
          <a:off x="6458356" y="468784"/>
          <a:ext cx="843768" cy="843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7247F-85FA-48F1-A01A-E12037958439}">
      <dsp:nvSpPr>
        <dsp:cNvPr id="0" name=""/>
        <dsp:cNvSpPr/>
      </dsp:nvSpPr>
      <dsp:spPr>
        <a:xfrm>
          <a:off x="5674856" y="1430881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3 — Shape for Map</a:t>
          </a:r>
          <a:endParaRPr lang="en-US" sz="1700" kern="1200"/>
        </a:p>
      </dsp:txBody>
      <dsp:txXfrm>
        <a:off x="5674856" y="1430881"/>
        <a:ext cx="2410768" cy="361615"/>
      </dsp:txXfrm>
    </dsp:sp>
    <dsp:sp modelId="{4E0FE7E2-A088-4D71-8DFD-A7939476E832}">
      <dsp:nvSpPr>
        <dsp:cNvPr id="0" name=""/>
        <dsp:cNvSpPr/>
      </dsp:nvSpPr>
      <dsp:spPr>
        <a:xfrm>
          <a:off x="5674856" y="1847533"/>
          <a:ext cx="2410768" cy="137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Convert </a:t>
          </a:r>
          <a:r>
            <a:rPr lang="en-US" sz="1300" b="1" kern="1200" dirty="0" err="1"/>
            <a:t>GeoJSON</a:t>
          </a:r>
          <a:r>
            <a:rPr lang="en-US" sz="1300" b="1" kern="1200" dirty="0"/>
            <a:t> to DF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Render to HTML table</a:t>
          </a:r>
        </a:p>
      </dsp:txBody>
      <dsp:txXfrm>
        <a:off x="5674856" y="1847533"/>
        <a:ext cx="2410768" cy="1373087"/>
      </dsp:txXfrm>
    </dsp:sp>
    <dsp:sp modelId="{33F48245-267B-4C54-93C2-8BA3E238223E}">
      <dsp:nvSpPr>
        <dsp:cNvPr id="0" name=""/>
        <dsp:cNvSpPr/>
      </dsp:nvSpPr>
      <dsp:spPr>
        <a:xfrm>
          <a:off x="9291009" y="468784"/>
          <a:ext cx="843768" cy="843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E1D35-091F-4A19-A9C1-62652EDB560A}">
      <dsp:nvSpPr>
        <dsp:cNvPr id="0" name=""/>
        <dsp:cNvSpPr/>
      </dsp:nvSpPr>
      <dsp:spPr>
        <a:xfrm>
          <a:off x="8507509" y="1430881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4 — Visualize</a:t>
          </a:r>
          <a:endParaRPr lang="en-US" sz="1700" kern="1200"/>
        </a:p>
      </dsp:txBody>
      <dsp:txXfrm>
        <a:off x="8507509" y="1430881"/>
        <a:ext cx="2410768" cy="361615"/>
      </dsp:txXfrm>
    </dsp:sp>
    <dsp:sp modelId="{01E4A8D1-91EB-49FD-BEB2-18B6C9EBC501}">
      <dsp:nvSpPr>
        <dsp:cNvPr id="0" name=""/>
        <dsp:cNvSpPr/>
      </dsp:nvSpPr>
      <dsp:spPr>
        <a:xfrm>
          <a:off x="8507509" y="1847533"/>
          <a:ext cx="2410768" cy="13730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Deploy Branca </a:t>
          </a:r>
          <a:r>
            <a:rPr lang="en-US" sz="1300" b="1" kern="1200" dirty="0" err="1"/>
            <a:t>MacroElement</a:t>
          </a:r>
          <a:r>
            <a:rPr lang="en-US" sz="1300" b="1" kern="1200" dirty="0"/>
            <a:t> panel</a:t>
          </a:r>
        </a:p>
      </dsp:txBody>
      <dsp:txXfrm>
        <a:off x="8507509" y="1847533"/>
        <a:ext cx="2410768" cy="1373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BDCFB-59AD-467F-9864-76652CE6BDC8}">
      <dsp:nvSpPr>
        <dsp:cNvPr id="0" name=""/>
        <dsp:cNvSpPr/>
      </dsp:nvSpPr>
      <dsp:spPr>
        <a:xfrm>
          <a:off x="793050" y="643878"/>
          <a:ext cx="843768" cy="843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1FF45-81A0-4EBF-953C-306A3E8828DE}">
      <dsp:nvSpPr>
        <dsp:cNvPr id="0" name=""/>
        <dsp:cNvSpPr/>
      </dsp:nvSpPr>
      <dsp:spPr>
        <a:xfrm>
          <a:off x="9550" y="159091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1 — Acquire</a:t>
          </a:r>
          <a:endParaRPr lang="en-US" sz="1700" kern="1200"/>
        </a:p>
      </dsp:txBody>
      <dsp:txXfrm>
        <a:off x="9550" y="1590918"/>
        <a:ext cx="2410768" cy="361615"/>
      </dsp:txXfrm>
    </dsp:sp>
    <dsp:sp modelId="{89C81AB9-1DA0-48D7-A372-5D1AC0655E13}">
      <dsp:nvSpPr>
        <dsp:cNvPr id="0" name=""/>
        <dsp:cNvSpPr/>
      </dsp:nvSpPr>
      <dsp:spPr>
        <a:xfrm>
          <a:off x="9550" y="2000566"/>
          <a:ext cx="2410768" cy="104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Source</a:t>
          </a:r>
          <a:r>
            <a:rPr lang="en-US" sz="1300" kern="1200" dirty="0"/>
            <a:t>: www2.census.gov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Method</a:t>
          </a:r>
          <a:r>
            <a:rPr lang="en-US" sz="1300" kern="1200" dirty="0"/>
            <a:t>: Manual Download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Data Type</a:t>
          </a:r>
          <a:r>
            <a:rPr lang="en-US" sz="1300" kern="1200" dirty="0"/>
            <a:t>: Zipped Shapefile</a:t>
          </a:r>
        </a:p>
      </dsp:txBody>
      <dsp:txXfrm>
        <a:off x="9550" y="2000566"/>
        <a:ext cx="2410768" cy="1044960"/>
      </dsp:txXfrm>
    </dsp:sp>
    <dsp:sp modelId="{30DDCF1D-4365-483D-B794-122714800CA0}">
      <dsp:nvSpPr>
        <dsp:cNvPr id="0" name=""/>
        <dsp:cNvSpPr/>
      </dsp:nvSpPr>
      <dsp:spPr>
        <a:xfrm>
          <a:off x="3625703" y="643878"/>
          <a:ext cx="843768" cy="843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D86761-E2DA-40B3-A17D-4F3F2537C2E4}">
      <dsp:nvSpPr>
        <dsp:cNvPr id="0" name=""/>
        <dsp:cNvSpPr/>
      </dsp:nvSpPr>
      <dsp:spPr>
        <a:xfrm>
          <a:off x="2842203" y="159091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2 — Normalize</a:t>
          </a:r>
          <a:endParaRPr lang="en-US" sz="1700" kern="1200"/>
        </a:p>
      </dsp:txBody>
      <dsp:txXfrm>
        <a:off x="2842203" y="1590918"/>
        <a:ext cx="2410768" cy="361615"/>
      </dsp:txXfrm>
    </dsp:sp>
    <dsp:sp modelId="{45CEE266-08B4-4526-8405-8A61A19BDCD0}">
      <dsp:nvSpPr>
        <dsp:cNvPr id="0" name=""/>
        <dsp:cNvSpPr/>
      </dsp:nvSpPr>
      <dsp:spPr>
        <a:xfrm>
          <a:off x="2842203" y="2000566"/>
          <a:ext cx="2410768" cy="104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Convert .</a:t>
          </a:r>
          <a:r>
            <a:rPr lang="en-US" sz="1300" b="1" kern="1200" dirty="0" err="1"/>
            <a:t>shp</a:t>
          </a:r>
          <a:r>
            <a:rPr lang="en-US" sz="1300" b="1" kern="1200" dirty="0"/>
            <a:t> to </a:t>
          </a:r>
          <a:r>
            <a:rPr lang="en-US" sz="1300" b="1" kern="1200" dirty="0" err="1"/>
            <a:t>GeoDF</a:t>
          </a: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Filter</a:t>
          </a:r>
          <a:r>
            <a:rPr lang="en-US" sz="1300" kern="1200" dirty="0"/>
            <a:t>: STATEFP == '15' (Hawaiʻi)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Rename:</a:t>
          </a:r>
          <a:r>
            <a:rPr lang="en-US" sz="1300" kern="1200" dirty="0"/>
            <a:t> ‘label’ column to 'NAME’ 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CRS</a:t>
          </a:r>
          <a:r>
            <a:rPr lang="en-US" sz="1300" b="0" kern="1200" dirty="0"/>
            <a:t>: Ensure EPSG:4326</a:t>
          </a:r>
          <a:endParaRPr lang="en-US" sz="1300" kern="1200" dirty="0"/>
        </a:p>
      </dsp:txBody>
      <dsp:txXfrm>
        <a:off x="2842203" y="2000566"/>
        <a:ext cx="2410768" cy="1044960"/>
      </dsp:txXfrm>
    </dsp:sp>
    <dsp:sp modelId="{851C65A5-0AA3-496C-B539-ED34BE48965C}">
      <dsp:nvSpPr>
        <dsp:cNvPr id="0" name=""/>
        <dsp:cNvSpPr/>
      </dsp:nvSpPr>
      <dsp:spPr>
        <a:xfrm>
          <a:off x="6458356" y="643878"/>
          <a:ext cx="843768" cy="843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B7247F-85FA-48F1-A01A-E12037958439}">
      <dsp:nvSpPr>
        <dsp:cNvPr id="0" name=""/>
        <dsp:cNvSpPr/>
      </dsp:nvSpPr>
      <dsp:spPr>
        <a:xfrm>
          <a:off x="5674856" y="159091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3 — Shape for Map</a:t>
          </a:r>
          <a:endParaRPr lang="en-US" sz="1700" kern="1200"/>
        </a:p>
      </dsp:txBody>
      <dsp:txXfrm>
        <a:off x="5674856" y="1590918"/>
        <a:ext cx="2410768" cy="361615"/>
      </dsp:txXfrm>
    </dsp:sp>
    <dsp:sp modelId="{4E0FE7E2-A088-4D71-8DFD-A7939476E832}">
      <dsp:nvSpPr>
        <dsp:cNvPr id="0" name=""/>
        <dsp:cNvSpPr/>
      </dsp:nvSpPr>
      <dsp:spPr>
        <a:xfrm>
          <a:off x="5674856" y="2000566"/>
          <a:ext cx="2410768" cy="104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Select</a:t>
          </a:r>
          <a:r>
            <a:rPr lang="en-US" sz="1300" kern="1200" dirty="0"/>
            <a:t>: ['</a:t>
          </a:r>
          <a:r>
            <a:rPr lang="en-US" sz="1300" kern="1200" dirty="0" err="1"/>
            <a:t>NAME','geometry</a:t>
          </a:r>
          <a:r>
            <a:rPr lang="en-US" sz="1300" kern="1200" dirty="0"/>
            <a:t>'] only</a:t>
          </a:r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Configure Tooltip Text:</a:t>
          </a:r>
          <a:endParaRPr lang="en-US" sz="1300" kern="1200" dirty="0"/>
        </a:p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Name</a:t>
          </a:r>
        </a:p>
      </dsp:txBody>
      <dsp:txXfrm>
        <a:off x="5674856" y="2000566"/>
        <a:ext cx="2410768" cy="1044960"/>
      </dsp:txXfrm>
    </dsp:sp>
    <dsp:sp modelId="{33F48245-267B-4C54-93C2-8BA3E238223E}">
      <dsp:nvSpPr>
        <dsp:cNvPr id="0" name=""/>
        <dsp:cNvSpPr/>
      </dsp:nvSpPr>
      <dsp:spPr>
        <a:xfrm>
          <a:off x="9291009" y="643878"/>
          <a:ext cx="843768" cy="843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E1D35-091F-4A19-A9C1-62652EDB560A}">
      <dsp:nvSpPr>
        <dsp:cNvPr id="0" name=""/>
        <dsp:cNvSpPr/>
      </dsp:nvSpPr>
      <dsp:spPr>
        <a:xfrm>
          <a:off x="8507509" y="1590918"/>
          <a:ext cx="2410768" cy="3616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kern="1200"/>
            <a:t>Phase 4 — Visualize</a:t>
          </a:r>
          <a:endParaRPr lang="en-US" sz="1700" kern="1200"/>
        </a:p>
      </dsp:txBody>
      <dsp:txXfrm>
        <a:off x="8507509" y="1590918"/>
        <a:ext cx="2410768" cy="361615"/>
      </dsp:txXfrm>
    </dsp:sp>
    <dsp:sp modelId="{01E4A8D1-91EB-49FD-BEB2-18B6C9EBC501}">
      <dsp:nvSpPr>
        <dsp:cNvPr id="0" name=""/>
        <dsp:cNvSpPr/>
      </dsp:nvSpPr>
      <dsp:spPr>
        <a:xfrm>
          <a:off x="8507509" y="2000566"/>
          <a:ext cx="2410768" cy="104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Deploy County Layer</a:t>
          </a:r>
        </a:p>
      </dsp:txBody>
      <dsp:txXfrm>
        <a:off x="8507509" y="2000566"/>
        <a:ext cx="2410768" cy="1044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file:///C:\Users\micha\OneDrive\Documents\NPS\OA3802\Final%20Project\map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73E9F-5951-3AEF-6A77-F26B1902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each with palm trees and a body of water&#10;&#10;AI-generated content may be incorrect.">
            <a:extLst>
              <a:ext uri="{FF2B5EF4-FFF2-40B4-BE49-F238E27FC236}">
                <a16:creationId xmlns:a16="http://schemas.microsoft.com/office/drawing/2014/main" id="{CCC37F51-1313-5C63-C676-51AFAA0D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09" r="38970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048" name="Freeform: Shape 104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C4E73-163F-A2AB-258D-89C60EB6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Hawaii Hazard Readiness Dashboard</a:t>
            </a:r>
            <a:br>
              <a:rPr lang="en-US" sz="4000" dirty="0">
                <a:solidFill>
                  <a:srgbClr val="FFFFFF"/>
                </a:solidFill>
              </a:rPr>
            </a:b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CPT Ma, Michael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NPS DL OA3802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10SEP25</a:t>
            </a:r>
          </a:p>
        </p:txBody>
      </p:sp>
    </p:spTree>
    <p:extLst>
      <p:ext uri="{BB962C8B-B14F-4D97-AF65-F5344CB8AC3E}">
        <p14:creationId xmlns:p14="http://schemas.microsoft.com/office/powerpoint/2010/main" val="207963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AFBD7-F119-0099-CFBA-3F86DCCB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9C6F7A1-DF92-2400-6F2F-5AE0A9D8A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8608D-0913-DB7C-3D40-BBDE170DC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7400C6-8CD5-6ECE-4C57-F2B943241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3520E8-B88B-8B0B-167B-09FD2AD67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D7DBB-4A20-E639-DE7A-99F40BA3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102" y="296792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NWS: Weather Alerts</a:t>
            </a: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EB7A4C73-C017-32D8-47BA-CF50E30D1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48774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Tropical cyclone - Wikipedia">
            <a:extLst>
              <a:ext uri="{FF2B5EF4-FFF2-40B4-BE49-F238E27FC236}">
                <a16:creationId xmlns:a16="http://schemas.microsoft.com/office/drawing/2014/main" id="{B1BB2A2D-C640-7407-84FB-549B52AC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510" y="602"/>
            <a:ext cx="3065827" cy="209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67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64CFFB-839A-ACC8-E0DF-1FF6FF18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7697B-214E-1549-D4EB-7A9C745C9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0" y="2767106"/>
            <a:ext cx="3483799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NWS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Weather </a:t>
            </a:r>
            <a:r>
              <a:rPr lang="en-US" sz="4000" dirty="0">
                <a:solidFill>
                  <a:srgbClr val="FFFFFF"/>
                </a:solidFill>
              </a:rPr>
              <a:t>Alerts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FF2ED0-2C6F-BD98-BAAA-87A4B23B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514"/>
          <a:stretch>
            <a:fillRect/>
          </a:stretch>
        </p:blipFill>
        <p:spPr>
          <a:xfrm>
            <a:off x="5390885" y="1290610"/>
            <a:ext cx="5826613" cy="411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F42FA1-D0E0-3F60-969C-7C7BB20B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913737F-4F61-694F-31C4-EFCFD800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F4B8E1-4DF2-EC72-B793-5E2353D09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CD6862-CF6C-162E-53FF-AE2F8601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BF02FEE-0F68-ADDA-57CF-FB5F528E3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6E8B-E90E-BA1B-20EA-A0CD9098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Census: Hawaii Counties</a:t>
            </a: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12AEC0D5-18CE-46A6-04B4-0137E8D58F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654782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F32FB52F-489A-7051-4A3C-E10DB1195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79" y="29257"/>
            <a:ext cx="3277089" cy="21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373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C63B67-2881-F156-E050-3C741C09C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32574-2AA0-6F5E-330D-ACEEAC2C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827" r="-1" b="-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94146-8406-EF42-C60E-C97B3992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609367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US Census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Hawaii Counties</a:t>
            </a:r>
          </a:p>
        </p:txBody>
      </p:sp>
    </p:spTree>
    <p:extLst>
      <p:ext uri="{BB962C8B-B14F-4D97-AF65-F5344CB8AC3E}">
        <p14:creationId xmlns:p14="http://schemas.microsoft.com/office/powerpoint/2010/main" val="59938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CFB49-CABB-124E-860D-7EF98F181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F0FD7F-9017-4B0B-A603-359EA199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Product</a:t>
            </a:r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1375A2B1-0B0A-2E07-8F1E-3D35B8556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543" y="1328738"/>
            <a:ext cx="797943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3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B1942-00C1-D9A9-07C6-1EA65D457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532718F-5FFD-B31E-1264-DC34039AF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E5EAB6-180E-2C5A-3418-FFED485F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8F698-CCCB-65F9-5DF3-5F3FF85EB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C93D2D-BAA5-D131-738E-4B2B6AF0D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522B5-EC2E-BB70-E3F8-20A9CC11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Roadmap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DB9777-569C-6735-C75B-E614B31BE638}"/>
              </a:ext>
            </a:extLst>
          </p:cNvPr>
          <p:cNvSpPr txBox="1"/>
          <p:nvPr/>
        </p:nvSpPr>
        <p:spPr>
          <a:xfrm>
            <a:off x="600075" y="2389716"/>
            <a:ext cx="103155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Additional 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Power outages, Water outages/boil-water advisories, road closures, wildfires, lava flow.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Troubleshoot and resolve certificate issues in fetching county data from census.gov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Currently just a manual download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Potentially expand the box of tracked earthquakes to cover a larger portion of the Pacific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Earthquakes occurring as far as Russia can still have significant impact on Hawaii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 a way to assign a static color to a parent node, regardless of how many children it has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Enable ease of distinguishing layer nodes from one another if multiple layers with nodes are simultaneously active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Is there any utility in tracking 7-days of historical earthquake data? Should we only track the current day?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Any given earthquake only has a ~5% of being a foreshock for a larger follow-on earthquake.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HNL county stakeholder engagement to determine order of urgency for HNL311 report categories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Color-code nodes based on level of urgency </a:t>
            </a:r>
          </a:p>
        </p:txBody>
      </p:sp>
      <p:pic>
        <p:nvPicPr>
          <p:cNvPr id="20" name="Graphic 19" descr="Clipboard Mixed with solid fill">
            <a:extLst>
              <a:ext uri="{FF2B5EF4-FFF2-40B4-BE49-F238E27FC236}">
                <a16:creationId xmlns:a16="http://schemas.microsoft.com/office/drawing/2014/main" id="{30346DCD-7FE0-1F2E-79AB-7B97F5A35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7023" y="167836"/>
            <a:ext cx="1834357" cy="18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4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9E4572-5BDB-89F1-7706-870911C7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D16403F-A177-E30C-253E-DC7C1BEF9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133BD3-11F2-5A0E-717B-6E408B2D4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A7AC06-3D7C-D4AA-EC5B-242F055FC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2C384C-3CD5-D2C8-E041-7C50244A4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D37C3-66F5-FCD5-64AB-19F7A1D3B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Introduction: What’s the Why?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5B7DE3-C51B-8343-553F-896AD7134F0E}"/>
              </a:ext>
            </a:extLst>
          </p:cNvPr>
          <p:cNvGrpSpPr/>
          <p:nvPr/>
        </p:nvGrpSpPr>
        <p:grpSpPr>
          <a:xfrm>
            <a:off x="378619" y="2616414"/>
            <a:ext cx="11608594" cy="3655739"/>
            <a:chOff x="648275" y="2601532"/>
            <a:chExt cx="10588542" cy="3112265"/>
          </a:xfrm>
        </p:grpSpPr>
        <p:sp>
          <p:nvSpPr>
            <p:cNvPr id="4" name="Rectangle 3" descr="Warning with solid fill">
              <a:extLst>
                <a:ext uri="{FF2B5EF4-FFF2-40B4-BE49-F238E27FC236}">
                  <a16:creationId xmlns:a16="http://schemas.microsoft.com/office/drawing/2014/main" id="{1A953196-511C-CC5E-554D-67C750E7DB0C}"/>
                </a:ext>
              </a:extLst>
            </p:cNvPr>
            <p:cNvSpPr/>
            <p:nvPr/>
          </p:nvSpPr>
          <p:spPr>
            <a:xfrm>
              <a:off x="1675521" y="2601532"/>
              <a:ext cx="1106265" cy="1048824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6BA8DF4-CD98-C34D-1608-F6A2F1348E9E}"/>
                </a:ext>
              </a:extLst>
            </p:cNvPr>
            <p:cNvSpPr/>
            <p:nvPr/>
          </p:nvSpPr>
          <p:spPr>
            <a:xfrm>
              <a:off x="648275" y="3784185"/>
              <a:ext cx="3160759" cy="449496"/>
            </a:xfrm>
            <a:custGeom>
              <a:avLst/>
              <a:gdLst>
                <a:gd name="connsiteX0" fmla="*/ 0 w 2413125"/>
                <a:gd name="connsiteY0" fmla="*/ 0 h 361968"/>
                <a:gd name="connsiteX1" fmla="*/ 2413125 w 2413125"/>
                <a:gd name="connsiteY1" fmla="*/ 0 h 361968"/>
                <a:gd name="connsiteX2" fmla="*/ 2413125 w 2413125"/>
                <a:gd name="connsiteY2" fmla="*/ 361968 h 361968"/>
                <a:gd name="connsiteX3" fmla="*/ 0 w 2413125"/>
                <a:gd name="connsiteY3" fmla="*/ 361968 h 361968"/>
                <a:gd name="connsiteX4" fmla="*/ 0 w 2413125"/>
                <a:gd name="connsiteY4" fmla="*/ 0 h 36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361968">
                  <a:moveTo>
                    <a:pt x="0" y="0"/>
                  </a:moveTo>
                  <a:lnTo>
                    <a:pt x="2413125" y="0"/>
                  </a:lnTo>
                  <a:lnTo>
                    <a:pt x="2413125" y="361968"/>
                  </a:lnTo>
                  <a:lnTo>
                    <a:pt x="0" y="3619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700" b="1" kern="1200" dirty="0"/>
                <a:t>Problem</a:t>
              </a:r>
              <a:endParaRPr lang="en-US" sz="1700" kern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090227D-9952-65F0-22A1-38A9AE54B63F}"/>
                </a:ext>
              </a:extLst>
            </p:cNvPr>
            <p:cNvSpPr/>
            <p:nvPr/>
          </p:nvSpPr>
          <p:spPr>
            <a:xfrm>
              <a:off x="648275" y="4295926"/>
              <a:ext cx="3160759" cy="1417871"/>
            </a:xfrm>
            <a:custGeom>
              <a:avLst/>
              <a:gdLst>
                <a:gd name="connsiteX0" fmla="*/ 0 w 2413125"/>
                <a:gd name="connsiteY0" fmla="*/ 0 h 1141777"/>
                <a:gd name="connsiteX1" fmla="*/ 2413125 w 2413125"/>
                <a:gd name="connsiteY1" fmla="*/ 0 h 1141777"/>
                <a:gd name="connsiteX2" fmla="*/ 2413125 w 2413125"/>
                <a:gd name="connsiteY2" fmla="*/ 1141777 h 1141777"/>
                <a:gd name="connsiteX3" fmla="*/ 0 w 2413125"/>
                <a:gd name="connsiteY3" fmla="*/ 1141777 h 1141777"/>
                <a:gd name="connsiteX4" fmla="*/ 0 w 2413125"/>
                <a:gd name="connsiteY4" fmla="*/ 0 h 11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1141777">
                  <a:moveTo>
                    <a:pt x="0" y="0"/>
                  </a:moveTo>
                  <a:lnTo>
                    <a:pt x="2413125" y="0"/>
                  </a:lnTo>
                  <a:lnTo>
                    <a:pt x="2413125" y="1141777"/>
                  </a:lnTo>
                  <a:lnTo>
                    <a:pt x="0" y="1141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Hazard information for Hawaii is scattered across agencies, their respective websites, and a trend of inconsistent data formats. This presents a serious challenge in forming a timely, accurate, and unified picture.</a:t>
              </a:r>
            </a:p>
          </p:txBody>
        </p:sp>
        <p:sp>
          <p:nvSpPr>
            <p:cNvPr id="7" name="Rectangle 6" descr="Ripple with solid fill">
              <a:extLst>
                <a:ext uri="{FF2B5EF4-FFF2-40B4-BE49-F238E27FC236}">
                  <a16:creationId xmlns:a16="http://schemas.microsoft.com/office/drawing/2014/main" id="{490B2F54-F529-5932-5DB8-DBB378813B00}"/>
                </a:ext>
              </a:extLst>
            </p:cNvPr>
            <p:cNvSpPr/>
            <p:nvPr/>
          </p:nvSpPr>
          <p:spPr>
            <a:xfrm>
              <a:off x="5389413" y="2601532"/>
              <a:ext cx="1106265" cy="1048824"/>
            </a:xfrm>
            <a:prstGeom prst="rect">
              <a:avLst/>
            </a:prstGeom>
            <a:blipFill>
              <a:blip r:embed="rId4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953C7F-4DD5-28B4-EAA2-47D2ECA6D80F}"/>
                </a:ext>
              </a:extLst>
            </p:cNvPr>
            <p:cNvSpPr/>
            <p:nvPr/>
          </p:nvSpPr>
          <p:spPr>
            <a:xfrm>
              <a:off x="4362167" y="3784185"/>
              <a:ext cx="3160759" cy="449496"/>
            </a:xfrm>
            <a:custGeom>
              <a:avLst/>
              <a:gdLst>
                <a:gd name="connsiteX0" fmla="*/ 0 w 2413125"/>
                <a:gd name="connsiteY0" fmla="*/ 0 h 361968"/>
                <a:gd name="connsiteX1" fmla="*/ 2413125 w 2413125"/>
                <a:gd name="connsiteY1" fmla="*/ 0 h 361968"/>
                <a:gd name="connsiteX2" fmla="*/ 2413125 w 2413125"/>
                <a:gd name="connsiteY2" fmla="*/ 361968 h 361968"/>
                <a:gd name="connsiteX3" fmla="*/ 0 w 2413125"/>
                <a:gd name="connsiteY3" fmla="*/ 361968 h 361968"/>
                <a:gd name="connsiteX4" fmla="*/ 0 w 2413125"/>
                <a:gd name="connsiteY4" fmla="*/ 0 h 36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361968">
                  <a:moveTo>
                    <a:pt x="0" y="0"/>
                  </a:moveTo>
                  <a:lnTo>
                    <a:pt x="2413125" y="0"/>
                  </a:lnTo>
                  <a:lnTo>
                    <a:pt x="2413125" y="361968"/>
                  </a:lnTo>
                  <a:lnTo>
                    <a:pt x="0" y="3619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700" b="1" kern="1200" dirty="0"/>
                <a:t>Impact</a:t>
              </a:r>
              <a:endParaRPr lang="en-US" sz="1700" kern="120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C07D428-5873-D852-8EFE-F0CBB55E8E1D}"/>
                </a:ext>
              </a:extLst>
            </p:cNvPr>
            <p:cNvSpPr/>
            <p:nvPr/>
          </p:nvSpPr>
          <p:spPr>
            <a:xfrm>
              <a:off x="4362167" y="4295926"/>
              <a:ext cx="3160759" cy="1417871"/>
            </a:xfrm>
            <a:custGeom>
              <a:avLst/>
              <a:gdLst>
                <a:gd name="connsiteX0" fmla="*/ 0 w 2413125"/>
                <a:gd name="connsiteY0" fmla="*/ 0 h 1141777"/>
                <a:gd name="connsiteX1" fmla="*/ 2413125 w 2413125"/>
                <a:gd name="connsiteY1" fmla="*/ 0 h 1141777"/>
                <a:gd name="connsiteX2" fmla="*/ 2413125 w 2413125"/>
                <a:gd name="connsiteY2" fmla="*/ 1141777 h 1141777"/>
                <a:gd name="connsiteX3" fmla="*/ 0 w 2413125"/>
                <a:gd name="connsiteY3" fmla="*/ 1141777 h 1141777"/>
                <a:gd name="connsiteX4" fmla="*/ 0 w 2413125"/>
                <a:gd name="connsiteY4" fmla="*/ 0 h 11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1141777">
                  <a:moveTo>
                    <a:pt x="0" y="0"/>
                  </a:moveTo>
                  <a:lnTo>
                    <a:pt x="2413125" y="0"/>
                  </a:lnTo>
                  <a:lnTo>
                    <a:pt x="2413125" y="1141777"/>
                  </a:lnTo>
                  <a:lnTo>
                    <a:pt x="0" y="1141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600" dirty="0">
                  <a:solidFill>
                    <a:schemeClr val="tx1"/>
                  </a:solidFill>
                  <a:latin typeface="Arial" panose="020B0604020202020204" pitchFamily="34" charset="0"/>
                </a:rPr>
                <a:t>Delays and mistakes in situational awareness, uneven data quality, and difficulty communicating a shared view to stakeholders.</a:t>
              </a:r>
            </a:p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endParaRPr lang="en-US" altLang="en-US" sz="16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Rectangle 9" descr="Adhesive Bandage with solid fill">
              <a:extLst>
                <a:ext uri="{FF2B5EF4-FFF2-40B4-BE49-F238E27FC236}">
                  <a16:creationId xmlns:a16="http://schemas.microsoft.com/office/drawing/2014/main" id="{21739011-1D4C-39AE-2F71-43BBB4247F52}"/>
                </a:ext>
              </a:extLst>
            </p:cNvPr>
            <p:cNvSpPr/>
            <p:nvPr/>
          </p:nvSpPr>
          <p:spPr>
            <a:xfrm>
              <a:off x="9103305" y="2601532"/>
              <a:ext cx="1106265" cy="1048824"/>
            </a:xfrm>
            <a:prstGeom prst="rect">
              <a:avLst/>
            </a:prstGeom>
            <a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DD720-E39B-B45B-5C67-70664F570599}"/>
                </a:ext>
              </a:extLst>
            </p:cNvPr>
            <p:cNvSpPr/>
            <p:nvPr/>
          </p:nvSpPr>
          <p:spPr>
            <a:xfrm>
              <a:off x="8076058" y="3784185"/>
              <a:ext cx="3160759" cy="449496"/>
            </a:xfrm>
            <a:custGeom>
              <a:avLst/>
              <a:gdLst>
                <a:gd name="connsiteX0" fmla="*/ 0 w 2413125"/>
                <a:gd name="connsiteY0" fmla="*/ 0 h 361968"/>
                <a:gd name="connsiteX1" fmla="*/ 2413125 w 2413125"/>
                <a:gd name="connsiteY1" fmla="*/ 0 h 361968"/>
                <a:gd name="connsiteX2" fmla="*/ 2413125 w 2413125"/>
                <a:gd name="connsiteY2" fmla="*/ 361968 h 361968"/>
                <a:gd name="connsiteX3" fmla="*/ 0 w 2413125"/>
                <a:gd name="connsiteY3" fmla="*/ 361968 h 361968"/>
                <a:gd name="connsiteX4" fmla="*/ 0 w 2413125"/>
                <a:gd name="connsiteY4" fmla="*/ 0 h 36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361968">
                  <a:moveTo>
                    <a:pt x="0" y="0"/>
                  </a:moveTo>
                  <a:lnTo>
                    <a:pt x="2413125" y="0"/>
                  </a:lnTo>
                  <a:lnTo>
                    <a:pt x="2413125" y="361968"/>
                  </a:lnTo>
                  <a:lnTo>
                    <a:pt x="0" y="3619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700" b="1" dirty="0"/>
                <a:t>Solution</a:t>
              </a:r>
              <a:endParaRPr lang="en-US" sz="1700" kern="120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2AC809-6C8E-83A9-B1B1-0B665EC49D53}"/>
                </a:ext>
              </a:extLst>
            </p:cNvPr>
            <p:cNvSpPr/>
            <p:nvPr/>
          </p:nvSpPr>
          <p:spPr>
            <a:xfrm>
              <a:off x="8076058" y="4295926"/>
              <a:ext cx="3160759" cy="1417871"/>
            </a:xfrm>
            <a:custGeom>
              <a:avLst/>
              <a:gdLst>
                <a:gd name="connsiteX0" fmla="*/ 0 w 2413125"/>
                <a:gd name="connsiteY0" fmla="*/ 0 h 1141777"/>
                <a:gd name="connsiteX1" fmla="*/ 2413125 w 2413125"/>
                <a:gd name="connsiteY1" fmla="*/ 0 h 1141777"/>
                <a:gd name="connsiteX2" fmla="*/ 2413125 w 2413125"/>
                <a:gd name="connsiteY2" fmla="*/ 1141777 h 1141777"/>
                <a:gd name="connsiteX3" fmla="*/ 0 w 2413125"/>
                <a:gd name="connsiteY3" fmla="*/ 1141777 h 1141777"/>
                <a:gd name="connsiteX4" fmla="*/ 0 w 2413125"/>
                <a:gd name="connsiteY4" fmla="*/ 0 h 11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125" h="1141777">
                  <a:moveTo>
                    <a:pt x="0" y="0"/>
                  </a:moveTo>
                  <a:lnTo>
                    <a:pt x="2413125" y="0"/>
                  </a:lnTo>
                  <a:lnTo>
                    <a:pt x="2413125" y="1141777"/>
                  </a:lnTo>
                  <a:lnTo>
                    <a:pt x="0" y="1141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One live map that cleans and consolidates hazard data, cuts visual clutter, and shows only what’s immediately important to the stakeholder. </a:t>
              </a:r>
              <a:endParaRPr lang="en-US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662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B8C696-5585-227F-6493-ABE92AB44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6E58B-11D0-4C07-3446-A22C7FC0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50" y="2784181"/>
            <a:ext cx="3760192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Introduction: What’s the Why?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8056B7-DA73-D69B-9DAD-BEC5C40D3A02}"/>
              </a:ext>
            </a:extLst>
          </p:cNvPr>
          <p:cNvGrpSpPr/>
          <p:nvPr/>
        </p:nvGrpSpPr>
        <p:grpSpPr>
          <a:xfrm>
            <a:off x="4069897" y="592929"/>
            <a:ext cx="8111678" cy="5195705"/>
            <a:chOff x="4263174" y="1458082"/>
            <a:chExt cx="7881201" cy="482741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265D7C0-E764-EC78-8AB9-92168B63C877}"/>
                </a:ext>
              </a:extLst>
            </p:cNvPr>
            <p:cNvGrpSpPr/>
            <p:nvPr/>
          </p:nvGrpSpPr>
          <p:grpSpPr>
            <a:xfrm>
              <a:off x="4263174" y="3906353"/>
              <a:ext cx="2567371" cy="2379147"/>
              <a:chOff x="8180669" y="378619"/>
              <a:chExt cx="3386379" cy="315753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1152C86-E59E-F90F-DA86-5F383B5CA5C9}"/>
                  </a:ext>
                </a:extLst>
              </p:cNvPr>
              <p:cNvGrpSpPr/>
              <p:nvPr/>
            </p:nvGrpSpPr>
            <p:grpSpPr>
              <a:xfrm>
                <a:off x="8240647" y="584866"/>
                <a:ext cx="3160759" cy="2770033"/>
                <a:chOff x="8240647" y="584866"/>
                <a:chExt cx="3160759" cy="2770033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BD0C9711-D32C-FA03-9250-5FE86BE1F1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56887" y="1128140"/>
                  <a:ext cx="3044519" cy="2226759"/>
                </a:xfrm>
                <a:prstGeom prst="rect">
                  <a:avLst/>
                </a:prstGeom>
              </p:spPr>
            </p:pic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A86C8D78-DFAC-65EF-ACB5-70CED866DD60}"/>
                    </a:ext>
                  </a:extLst>
                </p:cNvPr>
                <p:cNvSpPr/>
                <p:nvPr/>
              </p:nvSpPr>
              <p:spPr>
                <a:xfrm>
                  <a:off x="8240647" y="584866"/>
                  <a:ext cx="3160759" cy="449496"/>
                </a:xfrm>
                <a:custGeom>
                  <a:avLst/>
                  <a:gdLst>
                    <a:gd name="connsiteX0" fmla="*/ 0 w 2413125"/>
                    <a:gd name="connsiteY0" fmla="*/ 0 h 361968"/>
                    <a:gd name="connsiteX1" fmla="*/ 2413125 w 2413125"/>
                    <a:gd name="connsiteY1" fmla="*/ 0 h 361968"/>
                    <a:gd name="connsiteX2" fmla="*/ 2413125 w 2413125"/>
                    <a:gd name="connsiteY2" fmla="*/ 361968 h 361968"/>
                    <a:gd name="connsiteX3" fmla="*/ 0 w 2413125"/>
                    <a:gd name="connsiteY3" fmla="*/ 361968 h 361968"/>
                    <a:gd name="connsiteX4" fmla="*/ 0 w 2413125"/>
                    <a:gd name="connsiteY4" fmla="*/ 0 h 361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3125" h="361968">
                      <a:moveTo>
                        <a:pt x="0" y="0"/>
                      </a:moveTo>
                      <a:lnTo>
                        <a:pt x="2413125" y="0"/>
                      </a:lnTo>
                      <a:lnTo>
                        <a:pt x="2413125" y="361968"/>
                      </a:lnTo>
                      <a:lnTo>
                        <a:pt x="0" y="36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dirty="0"/>
                    <a:t>USGS</a:t>
                  </a:r>
                </a:p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dirty="0"/>
                    <a:t>Earthquakes</a:t>
                  </a:r>
                  <a:endParaRPr lang="en-US" sz="1200" kern="1200" dirty="0"/>
                </a:p>
              </p:txBody>
            </p: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AE43FB0-2EFE-0154-41C8-333F1BA9ACBB}"/>
                  </a:ext>
                </a:extLst>
              </p:cNvPr>
              <p:cNvSpPr/>
              <p:nvPr/>
            </p:nvSpPr>
            <p:spPr>
              <a:xfrm>
                <a:off x="8180669" y="378619"/>
                <a:ext cx="3386379" cy="3157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4BFE41B-E93C-C695-01EB-97C910981B56}"/>
                </a:ext>
              </a:extLst>
            </p:cNvPr>
            <p:cNvGrpSpPr/>
            <p:nvPr/>
          </p:nvGrpSpPr>
          <p:grpSpPr>
            <a:xfrm>
              <a:off x="8213398" y="1458082"/>
              <a:ext cx="2567371" cy="2379147"/>
              <a:chOff x="4764881" y="3538537"/>
              <a:chExt cx="3386379" cy="31575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DFDD70B-1D0D-17CD-A7D0-B5DA073705BF}"/>
                  </a:ext>
                </a:extLst>
              </p:cNvPr>
              <p:cNvGrpSpPr/>
              <p:nvPr/>
            </p:nvGrpSpPr>
            <p:grpSpPr>
              <a:xfrm>
                <a:off x="4941225" y="3725815"/>
                <a:ext cx="3160760" cy="2789066"/>
                <a:chOff x="4941225" y="3725815"/>
                <a:chExt cx="3160760" cy="2789066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095FC9CB-8541-412F-5D43-2363E0C22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42378" y="4288123"/>
                  <a:ext cx="3054733" cy="2226758"/>
                </a:xfrm>
                <a:prstGeom prst="rect">
                  <a:avLst/>
                </a:prstGeom>
              </p:spPr>
            </p:pic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576BDE3F-10EF-5AD7-7ACB-F0C539E6F5DC}"/>
                    </a:ext>
                  </a:extLst>
                </p:cNvPr>
                <p:cNvSpPr/>
                <p:nvPr/>
              </p:nvSpPr>
              <p:spPr>
                <a:xfrm>
                  <a:off x="4941225" y="3725815"/>
                  <a:ext cx="3160760" cy="449497"/>
                </a:xfrm>
                <a:custGeom>
                  <a:avLst/>
                  <a:gdLst>
                    <a:gd name="connsiteX0" fmla="*/ 0 w 2413125"/>
                    <a:gd name="connsiteY0" fmla="*/ 0 h 361968"/>
                    <a:gd name="connsiteX1" fmla="*/ 2413125 w 2413125"/>
                    <a:gd name="connsiteY1" fmla="*/ 0 h 361968"/>
                    <a:gd name="connsiteX2" fmla="*/ 2413125 w 2413125"/>
                    <a:gd name="connsiteY2" fmla="*/ 361968 h 361968"/>
                    <a:gd name="connsiteX3" fmla="*/ 0 w 2413125"/>
                    <a:gd name="connsiteY3" fmla="*/ 361968 h 361968"/>
                    <a:gd name="connsiteX4" fmla="*/ 0 w 2413125"/>
                    <a:gd name="connsiteY4" fmla="*/ 0 h 361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3125" h="361968">
                      <a:moveTo>
                        <a:pt x="0" y="0"/>
                      </a:moveTo>
                      <a:lnTo>
                        <a:pt x="2413125" y="0"/>
                      </a:lnTo>
                      <a:lnTo>
                        <a:pt x="2413125" y="361968"/>
                      </a:lnTo>
                      <a:lnTo>
                        <a:pt x="0" y="36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kern="1200" dirty="0"/>
                    <a:t>Hawaii GIS</a:t>
                  </a:r>
                </a:p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dirty="0"/>
                    <a:t>Tsunami Zones</a:t>
                  </a:r>
                  <a:endParaRPr lang="en-US" sz="1200" kern="1200" dirty="0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AB34380-230A-10EB-0298-C21E7CBAA32D}"/>
                  </a:ext>
                </a:extLst>
              </p:cNvPr>
              <p:cNvSpPr/>
              <p:nvPr/>
            </p:nvSpPr>
            <p:spPr>
              <a:xfrm>
                <a:off x="4764881" y="3538537"/>
                <a:ext cx="3386379" cy="3157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686AD82-53A8-2C59-B09B-CF6A75F6B3DE}"/>
                </a:ext>
              </a:extLst>
            </p:cNvPr>
            <p:cNvGrpSpPr/>
            <p:nvPr/>
          </p:nvGrpSpPr>
          <p:grpSpPr>
            <a:xfrm>
              <a:off x="6923199" y="3906352"/>
              <a:ext cx="2567371" cy="2379146"/>
              <a:chOff x="4764881" y="378619"/>
              <a:chExt cx="3386379" cy="315753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66FE2A-55EE-7676-0AAC-1D16DA01EF41}"/>
                  </a:ext>
                </a:extLst>
              </p:cNvPr>
              <p:cNvGrpSpPr/>
              <p:nvPr/>
            </p:nvGrpSpPr>
            <p:grpSpPr>
              <a:xfrm>
                <a:off x="4878888" y="584866"/>
                <a:ext cx="3160759" cy="2770033"/>
                <a:chOff x="4878888" y="584866"/>
                <a:chExt cx="3160759" cy="2770033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B904672-17EE-2989-A598-0FFA77D4E7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46690" y="1128140"/>
                  <a:ext cx="3039945" cy="2226759"/>
                </a:xfrm>
                <a:prstGeom prst="rect">
                  <a:avLst/>
                </a:prstGeom>
              </p:spPr>
            </p:pic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477FCD82-48DF-5604-F21D-79C672B2B152}"/>
                    </a:ext>
                  </a:extLst>
                </p:cNvPr>
                <p:cNvSpPr/>
                <p:nvPr/>
              </p:nvSpPr>
              <p:spPr>
                <a:xfrm>
                  <a:off x="4878888" y="584866"/>
                  <a:ext cx="3160759" cy="449496"/>
                </a:xfrm>
                <a:custGeom>
                  <a:avLst/>
                  <a:gdLst>
                    <a:gd name="connsiteX0" fmla="*/ 0 w 2413125"/>
                    <a:gd name="connsiteY0" fmla="*/ 0 h 361968"/>
                    <a:gd name="connsiteX1" fmla="*/ 2413125 w 2413125"/>
                    <a:gd name="connsiteY1" fmla="*/ 0 h 361968"/>
                    <a:gd name="connsiteX2" fmla="*/ 2413125 w 2413125"/>
                    <a:gd name="connsiteY2" fmla="*/ 361968 h 361968"/>
                    <a:gd name="connsiteX3" fmla="*/ 0 w 2413125"/>
                    <a:gd name="connsiteY3" fmla="*/ 361968 h 361968"/>
                    <a:gd name="connsiteX4" fmla="*/ 0 w 2413125"/>
                    <a:gd name="connsiteY4" fmla="*/ 0 h 361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3125" h="361968">
                      <a:moveTo>
                        <a:pt x="0" y="0"/>
                      </a:moveTo>
                      <a:lnTo>
                        <a:pt x="2413125" y="0"/>
                      </a:lnTo>
                      <a:lnTo>
                        <a:pt x="2413125" y="361968"/>
                      </a:lnTo>
                      <a:lnTo>
                        <a:pt x="0" y="36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kern="1200" dirty="0"/>
                    <a:t>Honolulu 311</a:t>
                  </a:r>
                </a:p>
                <a:p>
                  <a:pPr marL="0" lvl="0" indent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  <a:defRPr b="1"/>
                  </a:pPr>
                  <a:r>
                    <a:rPr lang="en-US" sz="1200" b="1" kern="1200" dirty="0"/>
                    <a:t>Citizen-submitted Reports</a:t>
                  </a:r>
                  <a:endParaRPr lang="en-US" sz="1200" kern="1200" dirty="0"/>
                </a:p>
              </p:txBody>
            </p:sp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39A51C-FAF3-9007-E489-D1297FCFA0F5}"/>
                  </a:ext>
                </a:extLst>
              </p:cNvPr>
              <p:cNvSpPr/>
              <p:nvPr/>
            </p:nvSpPr>
            <p:spPr>
              <a:xfrm>
                <a:off x="4764881" y="378619"/>
                <a:ext cx="3386379" cy="315753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6AE19EF-D46F-280D-9863-6E584B821C70}"/>
                </a:ext>
              </a:extLst>
            </p:cNvPr>
            <p:cNvGrpSpPr/>
            <p:nvPr/>
          </p:nvGrpSpPr>
          <p:grpSpPr>
            <a:xfrm>
              <a:off x="9577004" y="3906351"/>
              <a:ext cx="2567371" cy="2379147"/>
              <a:chOff x="4696191" y="3245645"/>
              <a:chExt cx="2567371" cy="2379147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B588B51-5CCF-1EC5-065E-4078EFE628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8258"/>
              <a:stretch>
                <a:fillRect/>
              </a:stretch>
            </p:blipFill>
            <p:spPr>
              <a:xfrm>
                <a:off x="4961092" y="3894593"/>
                <a:ext cx="2058951" cy="1502226"/>
              </a:xfrm>
              <a:prstGeom prst="rect">
                <a:avLst/>
              </a:prstGeom>
            </p:spPr>
          </p:pic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99E313E-EB03-C52A-A91A-21D3CBC55D9C}"/>
                  </a:ext>
                </a:extLst>
              </p:cNvPr>
              <p:cNvSpPr/>
              <p:nvPr/>
            </p:nvSpPr>
            <p:spPr>
              <a:xfrm>
                <a:off x="4741663" y="3401048"/>
                <a:ext cx="2396318" cy="338687"/>
              </a:xfrm>
              <a:custGeom>
                <a:avLst/>
                <a:gdLst>
                  <a:gd name="connsiteX0" fmla="*/ 0 w 2413125"/>
                  <a:gd name="connsiteY0" fmla="*/ 0 h 361968"/>
                  <a:gd name="connsiteX1" fmla="*/ 2413125 w 2413125"/>
                  <a:gd name="connsiteY1" fmla="*/ 0 h 361968"/>
                  <a:gd name="connsiteX2" fmla="*/ 2413125 w 2413125"/>
                  <a:gd name="connsiteY2" fmla="*/ 361968 h 361968"/>
                  <a:gd name="connsiteX3" fmla="*/ 0 w 2413125"/>
                  <a:gd name="connsiteY3" fmla="*/ 361968 h 361968"/>
                  <a:gd name="connsiteX4" fmla="*/ 0 w 2413125"/>
                  <a:gd name="connsiteY4" fmla="*/ 0 h 361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3125" h="361968">
                    <a:moveTo>
                      <a:pt x="0" y="0"/>
                    </a:moveTo>
                    <a:lnTo>
                      <a:pt x="2413125" y="0"/>
                    </a:lnTo>
                    <a:lnTo>
                      <a:pt x="2413125" y="361968"/>
                    </a:lnTo>
                    <a:lnTo>
                      <a:pt x="0" y="36196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 b="1"/>
                </a:pPr>
                <a:r>
                  <a:rPr lang="en-US" sz="1200" b="1" dirty="0"/>
                  <a:t>National Weather Service</a:t>
                </a:r>
              </a:p>
              <a:p>
                <a:pPr lvl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defRPr b="1"/>
                </a:pPr>
                <a:r>
                  <a:rPr lang="en-US" sz="1200" b="1" dirty="0"/>
                  <a:t>Weather Alerts</a:t>
                </a:r>
                <a:endParaRPr lang="en-US" sz="1200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E5077F2-5771-B8DA-A59D-39CEA2428CE1}"/>
                  </a:ext>
                </a:extLst>
              </p:cNvPr>
              <p:cNvSpPr/>
              <p:nvPr/>
            </p:nvSpPr>
            <p:spPr>
              <a:xfrm>
                <a:off x="4696191" y="3245645"/>
                <a:ext cx="2567371" cy="237914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2FE3E6AC-9CF3-E5E8-7B9F-19FBA3B0D3E6}"/>
                </a:ext>
              </a:extLst>
            </p:cNvPr>
            <p:cNvGrpSpPr/>
            <p:nvPr/>
          </p:nvGrpSpPr>
          <p:grpSpPr>
            <a:xfrm>
              <a:off x="5546860" y="1458082"/>
              <a:ext cx="2567371" cy="2379147"/>
              <a:chOff x="4653146" y="-708650"/>
              <a:chExt cx="2567371" cy="237914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266AD95-FA06-B8EE-3C30-D08E04503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3238" y="-22373"/>
                <a:ext cx="2061901" cy="1500683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F6E4AD0-0D84-5BF8-3206-6D994023F884}"/>
                  </a:ext>
                </a:extLst>
              </p:cNvPr>
              <p:cNvGrpSpPr/>
              <p:nvPr/>
            </p:nvGrpSpPr>
            <p:grpSpPr>
              <a:xfrm>
                <a:off x="4653146" y="-708650"/>
                <a:ext cx="2567371" cy="2379147"/>
                <a:chOff x="3589477" y="-4721628"/>
                <a:chExt cx="3386379" cy="3157537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B5EB49B8-CA16-257F-4034-4DE429071A4C}"/>
                    </a:ext>
                  </a:extLst>
                </p:cNvPr>
                <p:cNvSpPr/>
                <p:nvPr/>
              </p:nvSpPr>
              <p:spPr>
                <a:xfrm>
                  <a:off x="3649455" y="-4515382"/>
                  <a:ext cx="3160759" cy="449496"/>
                </a:xfrm>
                <a:custGeom>
                  <a:avLst/>
                  <a:gdLst>
                    <a:gd name="connsiteX0" fmla="*/ 0 w 2413125"/>
                    <a:gd name="connsiteY0" fmla="*/ 0 h 361968"/>
                    <a:gd name="connsiteX1" fmla="*/ 2413125 w 2413125"/>
                    <a:gd name="connsiteY1" fmla="*/ 0 h 361968"/>
                    <a:gd name="connsiteX2" fmla="*/ 2413125 w 2413125"/>
                    <a:gd name="connsiteY2" fmla="*/ 361968 h 361968"/>
                    <a:gd name="connsiteX3" fmla="*/ 0 w 2413125"/>
                    <a:gd name="connsiteY3" fmla="*/ 361968 h 361968"/>
                    <a:gd name="connsiteX4" fmla="*/ 0 w 2413125"/>
                    <a:gd name="connsiteY4" fmla="*/ 0 h 3619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3125" h="361968">
                      <a:moveTo>
                        <a:pt x="0" y="0"/>
                      </a:moveTo>
                      <a:lnTo>
                        <a:pt x="2413125" y="0"/>
                      </a:lnTo>
                      <a:lnTo>
                        <a:pt x="2413125" y="361968"/>
                      </a:lnTo>
                      <a:lnTo>
                        <a:pt x="0" y="3619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0" tIns="0" rIns="0" bIns="0" numCol="1" spcCol="1270" anchor="t" anchorCtr="0">
                  <a:noAutofit/>
                </a:bodyPr>
                <a:lstStyle/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 b="1"/>
                  </a:pPr>
                  <a:r>
                    <a:rPr lang="en-US" sz="1200" b="1" dirty="0"/>
                    <a:t>US Census</a:t>
                  </a:r>
                </a:p>
                <a:p>
                  <a:pPr lvl="0"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defRPr b="1"/>
                  </a:pPr>
                  <a:r>
                    <a:rPr lang="en-US" sz="1200" b="1" dirty="0"/>
                    <a:t>Hawaii Counties</a:t>
                  </a:r>
                  <a:endParaRPr lang="en-US" sz="1200" dirty="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EE533D10-9252-0D5B-5B70-DD6AE32C30EB}"/>
                    </a:ext>
                  </a:extLst>
                </p:cNvPr>
                <p:cNvSpPr/>
                <p:nvPr/>
              </p:nvSpPr>
              <p:spPr>
                <a:xfrm>
                  <a:off x="3589477" y="-4721628"/>
                  <a:ext cx="3386379" cy="3157537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1399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USGS: Earthquakes</a:t>
            </a: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437F73F7-DE99-DD05-6AF1-2E01AC8D9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41175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Earthquake | Ready Riverside">
            <a:extLst>
              <a:ext uri="{FF2B5EF4-FFF2-40B4-BE49-F238E27FC236}">
                <a16:creationId xmlns:a16="http://schemas.microsoft.com/office/drawing/2014/main" id="{D1555AD4-3D9C-D380-C359-591F46975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24" y="22246"/>
            <a:ext cx="3223599" cy="214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4D96B9-A6B3-2695-7D91-4EF918F2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island&#10;&#10;AI-generated content may be incorrect.">
            <a:extLst>
              <a:ext uri="{FF2B5EF4-FFF2-40B4-BE49-F238E27FC236}">
                <a16:creationId xmlns:a16="http://schemas.microsoft.com/office/drawing/2014/main" id="{2D77D964-5FF6-FC56-4DC6-D7D73BD6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25" b="5996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2FBA4-AE3D-E38F-E924-A4C1ECD4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USGS Earthquakes</a:t>
            </a:r>
          </a:p>
        </p:txBody>
      </p:sp>
    </p:spTree>
    <p:extLst>
      <p:ext uri="{BB962C8B-B14F-4D97-AF65-F5344CB8AC3E}">
        <p14:creationId xmlns:p14="http://schemas.microsoft.com/office/powerpoint/2010/main" val="2490168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C4101-F63C-AF57-01D5-885EC8C5D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97C8FB-1977-A1E4-FC19-280889672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A31FF-A5D3-6FF0-3323-55040E772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E9003-F76D-3E34-EE9B-729949D27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3E68F5-3608-4E43-79DD-2379CB1DC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A613-79D7-FE75-5B31-7548A113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Honolulu 311: Reports</a:t>
            </a: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D43A4C4E-6784-E60A-C584-F4A19955F8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18416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02" name="Picture 6" descr="Traffic Violation Procedures in Baja, Mexico">
            <a:extLst>
              <a:ext uri="{FF2B5EF4-FFF2-40B4-BE49-F238E27FC236}">
                <a16:creationId xmlns:a16="http://schemas.microsoft.com/office/drawing/2014/main" id="{241AC9A8-18E0-4A0E-C940-811F485BC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59" y="25876"/>
            <a:ext cx="2875326" cy="214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47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72556-DEA5-714A-38EA-AAC3685E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world&#10;&#10;AI-generated content may be incorrect.">
            <a:extLst>
              <a:ext uri="{FF2B5EF4-FFF2-40B4-BE49-F238E27FC236}">
                <a16:creationId xmlns:a16="http://schemas.microsoft.com/office/drawing/2014/main" id="{73E49BF2-8F65-CD8D-10A9-0B9F0B55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31" r="19585" b="1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E894-53E4-D662-7270-48EC7A4A7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Honolulu 311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16342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8AA6F4-CF10-42E5-84C8-27902F56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C7A4C92-9DD4-F867-31CF-B8D53FACA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3610DA-7D8D-29A0-11C8-9992DB19D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835AC-457F-4005-9237-E965D58A5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CDF7B1-B7C9-F558-259D-74482F08E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31AD9-AC3A-47D7-E9AD-BDACF8C0A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Hawaii GIS: Tsunami Zones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7" name="TextBox 2">
            <a:extLst>
              <a:ext uri="{FF2B5EF4-FFF2-40B4-BE49-F238E27FC236}">
                <a16:creationId xmlns:a16="http://schemas.microsoft.com/office/drawing/2014/main" id="{76900B98-06C9-EA5C-60C6-55A200639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65832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Tsunami facts and Information | National Geographic">
            <a:extLst>
              <a:ext uri="{FF2B5EF4-FFF2-40B4-BE49-F238E27FC236}">
                <a16:creationId xmlns:a16="http://schemas.microsoft.com/office/drawing/2014/main" id="{B8536F09-C525-2157-78F5-08131C30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981" y="22686"/>
            <a:ext cx="3237644" cy="212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D0EA26-FAC7-2BA1-5B73-0F46C796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0678-1AE6-72E9-D280-6A20580E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2" r="4329"/>
          <a:stretch>
            <a:fillRect/>
          </a:stretch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C5061-C422-640F-A9AD-D9E9B80AC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950387"/>
            <a:ext cx="3586766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  <a:defRPr sz="3600"/>
            </a:pPr>
            <a:r>
              <a:rPr lang="en-US" sz="4000" dirty="0">
                <a:solidFill>
                  <a:srgbClr val="FFFFFF"/>
                </a:solidFill>
              </a:rPr>
              <a:t>Hawaii GIS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Tsunami Zones</a:t>
            </a:r>
          </a:p>
        </p:txBody>
      </p:sp>
    </p:spTree>
    <p:extLst>
      <p:ext uri="{BB962C8B-B14F-4D97-AF65-F5344CB8AC3E}">
        <p14:creationId xmlns:p14="http://schemas.microsoft.com/office/powerpoint/2010/main" val="3279572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808</Words>
  <Application>Microsoft Office PowerPoint</Application>
  <PresentationFormat>Widescreen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Hawaii Hazard Readiness Dashboard  CPT Ma, Michael NPS DL OA3802 10SEP25</vt:lpstr>
      <vt:lpstr>Introduction: What’s the Why?</vt:lpstr>
      <vt:lpstr>Introduction: What’s the Why?</vt:lpstr>
      <vt:lpstr>USGS: Earthquakes</vt:lpstr>
      <vt:lpstr>USGS Earthquakes</vt:lpstr>
      <vt:lpstr>Honolulu 311: Reports</vt:lpstr>
      <vt:lpstr>Honolulu 311 Reports</vt:lpstr>
      <vt:lpstr>Hawaii GIS: Tsunami Zones</vt:lpstr>
      <vt:lpstr>Hawaii GIS Tsunami Zones</vt:lpstr>
      <vt:lpstr>NWS: Weather Alerts</vt:lpstr>
      <vt:lpstr>NWS Weather Alerts</vt:lpstr>
      <vt:lpstr>US Census: Hawaii Counties</vt:lpstr>
      <vt:lpstr>US Census Hawaii Counties</vt:lpstr>
      <vt:lpstr>Final Product</vt:lpstr>
      <vt:lpstr>Roadmap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Mike Ma</cp:lastModifiedBy>
  <cp:revision>2</cp:revision>
  <dcterms:created xsi:type="dcterms:W3CDTF">2013-01-27T09:14:16Z</dcterms:created>
  <dcterms:modified xsi:type="dcterms:W3CDTF">2025-09-10T19:36:59Z</dcterms:modified>
  <cp:category/>
</cp:coreProperties>
</file>